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diagrams/colors11.xml" ContentType="application/vnd.openxmlformats-officedocument.drawingml.diagramColors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42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50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diagrams/data12.xml" ContentType="application/vnd.openxmlformats-officedocument.drawingml.diagramData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40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8"/>
  </p:notesMasterIdLst>
  <p:handoutMasterIdLst>
    <p:handoutMasterId r:id="rId59"/>
  </p:handoutMasterIdLst>
  <p:sldIdLst>
    <p:sldId id="256" r:id="rId2"/>
    <p:sldId id="320" r:id="rId3"/>
    <p:sldId id="317" r:id="rId4"/>
    <p:sldId id="321" r:id="rId5"/>
    <p:sldId id="319" r:id="rId6"/>
    <p:sldId id="322" r:id="rId7"/>
    <p:sldId id="376" r:id="rId8"/>
    <p:sldId id="323" r:id="rId9"/>
    <p:sldId id="272" r:id="rId10"/>
    <p:sldId id="324" r:id="rId11"/>
    <p:sldId id="345" r:id="rId12"/>
    <p:sldId id="372" r:id="rId13"/>
    <p:sldId id="373" r:id="rId14"/>
    <p:sldId id="325" r:id="rId15"/>
    <p:sldId id="354" r:id="rId16"/>
    <p:sldId id="348" r:id="rId17"/>
    <p:sldId id="349" r:id="rId18"/>
    <p:sldId id="350" r:id="rId19"/>
    <p:sldId id="326" r:id="rId20"/>
    <p:sldId id="275" r:id="rId21"/>
    <p:sldId id="327" r:id="rId22"/>
    <p:sldId id="312" r:id="rId23"/>
    <p:sldId id="377" r:id="rId24"/>
    <p:sldId id="328" r:id="rId25"/>
    <p:sldId id="378" r:id="rId26"/>
    <p:sldId id="367" r:id="rId27"/>
    <p:sldId id="360" r:id="rId28"/>
    <p:sldId id="329" r:id="rId29"/>
    <p:sldId id="361" r:id="rId30"/>
    <p:sldId id="362" r:id="rId31"/>
    <p:sldId id="315" r:id="rId32"/>
    <p:sldId id="344" r:id="rId33"/>
    <p:sldId id="343" r:id="rId34"/>
    <p:sldId id="330" r:id="rId35"/>
    <p:sldId id="355" r:id="rId36"/>
    <p:sldId id="375" r:id="rId37"/>
    <p:sldId id="374" r:id="rId38"/>
    <p:sldId id="332" r:id="rId39"/>
    <p:sldId id="368" r:id="rId40"/>
    <p:sldId id="333" r:id="rId41"/>
    <p:sldId id="358" r:id="rId42"/>
    <p:sldId id="334" r:id="rId43"/>
    <p:sldId id="371" r:id="rId44"/>
    <p:sldId id="335" r:id="rId45"/>
    <p:sldId id="366" r:id="rId46"/>
    <p:sldId id="336" r:id="rId47"/>
    <p:sldId id="369" r:id="rId48"/>
    <p:sldId id="370" r:id="rId49"/>
    <p:sldId id="338" r:id="rId50"/>
    <p:sldId id="339" r:id="rId51"/>
    <p:sldId id="363" r:id="rId52"/>
    <p:sldId id="364" r:id="rId53"/>
    <p:sldId id="365" r:id="rId54"/>
    <p:sldId id="340" r:id="rId55"/>
    <p:sldId id="341" r:id="rId56"/>
    <p:sldId id="27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75BD7"/>
    <a:srgbClr val="FFFF66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7" autoAdjust="0"/>
    <p:restoredTop sz="95765" autoAdjust="0"/>
  </p:normalViewPr>
  <p:slideViewPr>
    <p:cSldViewPr>
      <p:cViewPr>
        <p:scale>
          <a:sx n="99" d="100"/>
          <a:sy n="99" d="100"/>
        </p:scale>
        <p:origin x="-140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58AE4-3A17-4BE0-BA8C-4743E1CCF93E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Requirements Inventory</a:t>
          </a:r>
          <a:endParaRPr lang="en-US" sz="2000" dirty="0">
            <a:solidFill>
              <a:schemeClr val="bg2"/>
            </a:solidFill>
          </a:endParaRPr>
        </a:p>
      </dgm:t>
    </dgm:pt>
    <dgm:pt modelId="{5D33C6C0-1E80-4222-88D2-4A9C7FE54F88}" type="parTrans" cxnId="{98BBF4D0-0740-4099-B950-944204436902}">
      <dgm:prSet/>
      <dgm:spPr/>
      <dgm:t>
        <a:bodyPr/>
        <a:lstStyle/>
        <a:p>
          <a:endParaRPr lang="en-US"/>
        </a:p>
      </dgm:t>
    </dgm:pt>
    <dgm:pt modelId="{67178167-58C5-4E6A-BF55-F9F979373832}" type="sibTrans" cxnId="{98BBF4D0-0740-4099-B950-944204436902}">
      <dgm:prSet/>
      <dgm:spPr/>
      <dgm:t>
        <a:bodyPr/>
        <a:lstStyle/>
        <a:p>
          <a:endParaRPr lang="en-US"/>
        </a:p>
      </dgm:t>
    </dgm:pt>
    <dgm:pt modelId="{83FBFE80-2EED-4FEC-8B2D-1839DBEC465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Testing Plan</a:t>
          </a:r>
          <a:endParaRPr lang="en-US" sz="2000" dirty="0">
            <a:solidFill>
              <a:schemeClr val="bg2"/>
            </a:solidFill>
          </a:endParaRPr>
        </a:p>
      </dgm:t>
    </dgm:pt>
    <dgm:pt modelId="{1D6E5182-C006-4FA4-BBE9-E0C87A34DB0D}" type="parTrans" cxnId="{904A2913-FDB9-40A2-9209-9FACF8ECF413}">
      <dgm:prSet/>
      <dgm:spPr/>
      <dgm:t>
        <a:bodyPr/>
        <a:lstStyle/>
        <a:p>
          <a:endParaRPr lang="en-US"/>
        </a:p>
      </dgm:t>
    </dgm:pt>
    <dgm:pt modelId="{1595CF5E-F940-45DE-B508-2A6277E92955}" type="sibTrans" cxnId="{904A2913-FDB9-40A2-9209-9FACF8ECF413}">
      <dgm:prSet/>
      <dgm:spPr/>
      <dgm:t>
        <a:bodyPr/>
        <a:lstStyle/>
        <a:p>
          <a:endParaRPr lang="en-US"/>
        </a:p>
      </dgm:t>
    </dgm:pt>
    <dgm:pt modelId="{E1E1DA4E-AC5C-41B3-8926-32FA09E380C7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Development and Production Environments</a:t>
          </a:r>
          <a:endParaRPr lang="en-US" sz="2000" dirty="0">
            <a:solidFill>
              <a:schemeClr val="bg2"/>
            </a:solidFill>
          </a:endParaRPr>
        </a:p>
      </dgm:t>
    </dgm:pt>
    <dgm:pt modelId="{38F19B3A-BFCB-46C1-8322-C376CC563914}" type="parTrans" cxnId="{16480842-41BF-4151-B697-DF66C8EA7939}">
      <dgm:prSet/>
      <dgm:spPr/>
      <dgm:t>
        <a:bodyPr/>
        <a:lstStyle/>
        <a:p>
          <a:endParaRPr lang="en-US"/>
        </a:p>
      </dgm:t>
    </dgm:pt>
    <dgm:pt modelId="{EC44F1AA-2E3C-454F-B4D7-47B6615CFD9F}" type="sibTrans" cxnId="{16480842-41BF-4151-B697-DF66C8EA7939}">
      <dgm:prSet/>
      <dgm:spPr/>
      <dgm:t>
        <a:bodyPr/>
        <a:lstStyle/>
        <a:p>
          <a:endParaRPr lang="en-US"/>
        </a:p>
      </dgm:t>
    </dgm:pt>
    <dgm:pt modelId="{B0DA8F4B-0DC7-4537-94B8-E95AB7A87C3F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Prototype Screens</a:t>
          </a:r>
          <a:endParaRPr lang="en-US" sz="2000" dirty="0">
            <a:solidFill>
              <a:schemeClr val="bg2"/>
            </a:solidFill>
          </a:endParaRPr>
        </a:p>
      </dgm:t>
    </dgm:pt>
    <dgm:pt modelId="{F6C7B502-3574-4A1A-8A69-FF3295EA78AB}" type="parTrans" cxnId="{D05A7405-F58F-4C3F-B4EA-0CF5AF1496D2}">
      <dgm:prSet/>
      <dgm:spPr/>
      <dgm:t>
        <a:bodyPr/>
        <a:lstStyle/>
        <a:p>
          <a:endParaRPr lang="en-US"/>
        </a:p>
      </dgm:t>
    </dgm:pt>
    <dgm:pt modelId="{AE3BF509-6154-431E-8B24-785F3DA09211}" type="sibTrans" cxnId="{D05A7405-F58F-4C3F-B4EA-0CF5AF1496D2}">
      <dgm:prSet/>
      <dgm:spPr/>
      <dgm:t>
        <a:bodyPr/>
        <a:lstStyle/>
        <a:p>
          <a:endParaRPr lang="en-US"/>
        </a:p>
      </dgm:t>
    </dgm:pt>
    <dgm:pt modelId="{B502AB20-F0D8-4ED7-8839-18031F77A22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Timeline</a:t>
          </a:r>
          <a:endParaRPr lang="en-US" sz="2000" dirty="0">
            <a:solidFill>
              <a:schemeClr val="bg2"/>
            </a:solidFill>
          </a:endParaRPr>
        </a:p>
      </dgm:t>
    </dgm:pt>
    <dgm:pt modelId="{DE6BED7E-A96A-49BA-B9C8-FA7ED0CC1F2A}" type="parTrans" cxnId="{B15D4DC7-C41B-47C0-BBBB-C4C1DCBB3731}">
      <dgm:prSet/>
      <dgm:spPr/>
      <dgm:t>
        <a:bodyPr/>
        <a:lstStyle/>
        <a:p>
          <a:endParaRPr lang="en-US"/>
        </a:p>
      </dgm:t>
    </dgm:pt>
    <dgm:pt modelId="{506ED76A-F48A-44ED-9E8F-65073C7B80F4}" type="sibTrans" cxnId="{B15D4DC7-C41B-47C0-BBBB-C4C1DCBB3731}">
      <dgm:prSet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Dictionary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68B643B6-E513-0644-B7C4-5CF5F9CC4D6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Activity Diagram</a:t>
          </a:r>
          <a:endParaRPr lang="en-US" sz="2000" dirty="0">
            <a:solidFill>
              <a:schemeClr val="bg2"/>
            </a:solidFill>
          </a:endParaRPr>
        </a:p>
      </dgm:t>
    </dgm:pt>
    <dgm:pt modelId="{200CBA57-2D54-4F45-9F19-9DC8204FC3F0}" type="parTrans" cxnId="{F208038F-FFD0-314D-8168-EDC54E3F3F39}">
      <dgm:prSet/>
      <dgm:spPr/>
      <dgm:t>
        <a:bodyPr/>
        <a:lstStyle/>
        <a:p>
          <a:endParaRPr lang="en-US"/>
        </a:p>
      </dgm:t>
    </dgm:pt>
    <dgm:pt modelId="{6C597AE6-4B12-2949-BE77-407438E67FE0}" type="sibTrans" cxnId="{F208038F-FFD0-314D-8168-EDC54E3F3F39}">
      <dgm:prSet/>
      <dgm:spPr/>
      <dgm:t>
        <a:bodyPr/>
        <a:lstStyle/>
        <a:p>
          <a:endParaRPr lang="en-US"/>
        </a:p>
      </dgm:t>
    </dgm:pt>
    <dgm:pt modelId="{107ADF6E-6386-F149-9E63-99DED24FAAD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Flow Diagrams</a:t>
          </a:r>
          <a:endParaRPr lang="en-US" sz="2000" dirty="0">
            <a:solidFill>
              <a:schemeClr val="bg2"/>
            </a:solidFill>
          </a:endParaRPr>
        </a:p>
      </dgm:t>
    </dgm:pt>
    <dgm:pt modelId="{738703F7-5DCF-7444-8635-56284C447E68}" type="parTrans" cxnId="{298A80E8-FE10-0A47-AE99-61F426E8896C}">
      <dgm:prSet/>
      <dgm:spPr/>
      <dgm:t>
        <a:bodyPr/>
        <a:lstStyle/>
        <a:p>
          <a:endParaRPr lang="en-US"/>
        </a:p>
      </dgm:t>
    </dgm:pt>
    <dgm:pt modelId="{04ABFB8E-72E5-A74B-9935-2D2A952FD220}" type="sibTrans" cxnId="{298A80E8-FE10-0A47-AE99-61F426E8896C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Introduction</a:t>
          </a:r>
          <a:endParaRPr lang="en-US" sz="2000" dirty="0">
            <a:solidFill>
              <a:srgbClr val="FFC000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856D8095-7CD7-F841-A004-35E3A1F64EE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Website Map</a:t>
          </a:r>
          <a:endParaRPr lang="en-US" sz="2000" dirty="0">
            <a:solidFill>
              <a:schemeClr val="bg2"/>
            </a:solidFill>
          </a:endParaRPr>
        </a:p>
      </dgm:t>
    </dgm:pt>
    <dgm:pt modelId="{BDE056CB-AC32-CD4C-B196-0983729CB9CA}" type="parTrans" cxnId="{8106FA0E-12AF-774E-BF6B-912CB5351ACE}">
      <dgm:prSet/>
      <dgm:spPr/>
      <dgm:t>
        <a:bodyPr/>
        <a:lstStyle/>
        <a:p>
          <a:endParaRPr lang="en-US"/>
        </a:p>
      </dgm:t>
    </dgm:pt>
    <dgm:pt modelId="{935363CF-495C-CB47-AC8F-96203B3AF54E}" type="sibTrans" cxnId="{8106FA0E-12AF-774E-BF6B-912CB5351ACE}">
      <dgm:prSet/>
      <dgm:spPr/>
      <dgm:t>
        <a:bodyPr/>
        <a:lstStyle/>
        <a:p>
          <a:endParaRPr lang="en-US"/>
        </a:p>
      </dgm:t>
    </dgm:pt>
    <dgm:pt modelId="{171654EB-00B2-4C44-A825-9A97C9034D4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Deployment Diagram</a:t>
          </a:r>
          <a:endParaRPr lang="en-US" sz="2000" dirty="0">
            <a:solidFill>
              <a:schemeClr val="bg2"/>
            </a:solidFill>
          </a:endParaRPr>
        </a:p>
      </dgm:t>
    </dgm:pt>
    <dgm:pt modelId="{C3D82B54-4C0B-A344-872A-41271DCF0264}" type="parTrans" cxnId="{93A96B10-C909-DB43-9BBE-A8D2395BDC20}">
      <dgm:prSet/>
      <dgm:spPr/>
      <dgm:t>
        <a:bodyPr/>
        <a:lstStyle/>
        <a:p>
          <a:endParaRPr lang="en-US"/>
        </a:p>
      </dgm:t>
    </dgm:pt>
    <dgm:pt modelId="{CE44798B-276C-2B43-A75D-A70462D0BDAE}" type="sibTrans" cxnId="{93A96B10-C909-DB43-9BBE-A8D2395BDC20}">
      <dgm:prSet/>
      <dgm:spPr/>
      <dgm:t>
        <a:bodyPr/>
        <a:lstStyle/>
        <a:p>
          <a:endParaRPr lang="en-US"/>
        </a:p>
      </dgm:t>
    </dgm:pt>
    <dgm:pt modelId="{54E018B3-D6CC-BF42-8D6D-2C4599C76C2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 Case Diagram</a:t>
          </a:r>
          <a:endParaRPr lang="en-US" sz="2000" dirty="0">
            <a:solidFill>
              <a:schemeClr val="bg2"/>
            </a:solidFill>
          </a:endParaRPr>
        </a:p>
      </dgm:t>
    </dgm:pt>
    <dgm:pt modelId="{101C22D8-402A-1B45-85F3-E9198851A8C0}" type="parTrans" cxnId="{72C49D1E-F66B-324A-B524-B6DBB24517A9}">
      <dgm:prSet/>
      <dgm:spPr/>
      <dgm:t>
        <a:bodyPr/>
        <a:lstStyle/>
        <a:p>
          <a:endParaRPr lang="en-US"/>
        </a:p>
      </dgm:t>
    </dgm:pt>
    <dgm:pt modelId="{476EA13C-3D7B-8340-A7F8-E0D24B7BC8D7}" type="sibTrans" cxnId="{72C49D1E-F66B-324A-B524-B6DBB24517A9}">
      <dgm:prSet/>
      <dgm:spPr/>
      <dgm:t>
        <a:bodyPr/>
        <a:lstStyle/>
        <a:p>
          <a:endParaRPr lang="en-US"/>
        </a:p>
      </dgm:t>
    </dgm:pt>
    <dgm:pt modelId="{19EA10F1-6FA0-D242-B3BC-4C166406A08F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79174255-6A62-CD44-8391-7245D9FAB627}" type="parTrans" cxnId="{9D555959-6E31-A54F-8A9C-914B8DB4F12D}">
      <dgm:prSet/>
      <dgm:spPr/>
      <dgm:t>
        <a:bodyPr/>
        <a:lstStyle/>
        <a:p>
          <a:endParaRPr lang="en-US"/>
        </a:p>
      </dgm:t>
    </dgm:pt>
    <dgm:pt modelId="{19A55823-D7D8-374A-B841-3A3F64ECB83F}" type="sibTrans" cxnId="{9D555959-6E31-A54F-8A9C-914B8DB4F12D}">
      <dgm:prSet/>
      <dgm:spPr/>
      <dgm:t>
        <a:bodyPr/>
        <a:lstStyle/>
        <a:p>
          <a:endParaRPr lang="en-US"/>
        </a:p>
      </dgm:t>
    </dgm:pt>
    <dgm:pt modelId="{EE6ABB08-4BAF-344B-9870-101F11D1BC76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D3576182-778F-C14D-AD82-E24CFF162BEC}" type="parTrans" cxnId="{059C1ACC-D804-BE48-9DFD-6DEA06B181A0}">
      <dgm:prSet/>
      <dgm:spPr/>
      <dgm:t>
        <a:bodyPr/>
        <a:lstStyle/>
        <a:p>
          <a:endParaRPr lang="en-US"/>
        </a:p>
      </dgm:t>
    </dgm:pt>
    <dgm:pt modelId="{C073DE98-EFE5-4143-9F66-C0BC60384BE6}" type="sibTrans" cxnId="{059C1ACC-D804-BE48-9DFD-6DEA06B181A0}">
      <dgm:prSet/>
      <dgm:spPr/>
      <dgm:t>
        <a:bodyPr/>
        <a:lstStyle/>
        <a:p>
          <a:endParaRPr lang="en-US"/>
        </a:p>
      </dgm:t>
    </dgm:pt>
    <dgm:pt modelId="{5500B8BA-07FC-D24E-B74C-51AFE997D159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2FE294A5-97B3-5C49-93F3-D40FA26EA524}" type="parTrans" cxnId="{0F0A7785-AF67-204C-8B9A-02D3CD3EABA7}">
      <dgm:prSet/>
      <dgm:spPr/>
      <dgm:t>
        <a:bodyPr/>
        <a:lstStyle/>
        <a:p>
          <a:endParaRPr lang="en-US"/>
        </a:p>
      </dgm:t>
    </dgm:pt>
    <dgm:pt modelId="{6836AB03-D882-D74B-9E47-86BA1FF17B77}" type="sibTrans" cxnId="{0F0A7785-AF67-204C-8B9A-02D3CD3EABA7}">
      <dgm:prSet/>
      <dgm:spPr/>
      <dgm:t>
        <a:bodyPr/>
        <a:lstStyle/>
        <a:p>
          <a:endParaRPr lang="en-US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ECCFB1CF-1D44-2744-93A5-514562F9F973}" type="pres">
      <dgm:prSet presAssocID="{5500B8BA-07FC-D24E-B74C-51AFE997D159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2C616-66F0-3545-A7AB-C647B43B467B}" type="pres">
      <dgm:prSet presAssocID="{6836AB03-D882-D74B-9E47-86BA1FF17B77}" presName="spacer" presStyleCnt="0"/>
      <dgm:spPr/>
    </dgm:pt>
    <dgm:pt modelId="{F5A0974D-2996-ED46-B59A-29341139779E}" type="pres">
      <dgm:prSet presAssocID="{EE6ABB08-4BAF-344B-9870-101F11D1BC76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242F1-05B4-3E44-98A2-24F06C83969E}" type="pres">
      <dgm:prSet presAssocID="{C073DE98-EFE5-4143-9F66-C0BC60384BE6}" presName="spacer" presStyleCnt="0"/>
      <dgm:spPr/>
    </dgm:pt>
    <dgm:pt modelId="{BA910A89-17CA-B049-8A47-0E10AE764315}" type="pres">
      <dgm:prSet presAssocID="{19EA10F1-6FA0-D242-B3BC-4C166406A08F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BA7B6-588E-DA48-A8B3-1EBE1A7AA3EC}" type="pres">
      <dgm:prSet presAssocID="{19A55823-D7D8-374A-B841-3A3F64ECB83F}" presName="spacer" presStyleCnt="0"/>
      <dgm:spPr/>
    </dgm:pt>
    <dgm:pt modelId="{6E9DDE94-0896-1547-BF5C-C51BDCB6A819}" type="pres">
      <dgm:prSet presAssocID="{54E018B3-D6CC-BF42-8D6D-2C4599C76C20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4F4F2-78DB-B648-9EB0-BCAA2B462844}" type="pres">
      <dgm:prSet presAssocID="{476EA13C-3D7B-8340-A7F8-E0D24B7BC8D7}" presName="spacer" presStyleCnt="0"/>
      <dgm:spPr/>
    </dgm:pt>
    <dgm:pt modelId="{3120270B-553B-924F-83E4-04A472C67AD1}" type="pres">
      <dgm:prSet presAssocID="{171654EB-00B2-4C44-A825-9A97C9034D4A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78A59-983B-8A43-A9F5-7D0089B08B7C}" type="pres">
      <dgm:prSet presAssocID="{CE44798B-276C-2B43-A75D-A70462D0BDAE}" presName="spacer" presStyleCnt="0"/>
      <dgm:spPr/>
    </dgm:pt>
    <dgm:pt modelId="{023D4102-1577-4E46-8FF7-D5FBAF2D17D8}" type="pres">
      <dgm:prSet presAssocID="{856D8095-7CD7-F841-A004-35E3A1F64EEB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57B25-F270-1243-9360-0C3DC3159E96}" type="pres">
      <dgm:prSet presAssocID="{935363CF-495C-CB47-AC8F-96203B3AF54E}" presName="spacer" presStyleCnt="0"/>
      <dgm:spPr/>
    </dgm:pt>
    <dgm:pt modelId="{F27E75D7-ACD5-164D-B8B5-65DE0F3E530B}" type="pres">
      <dgm:prSet presAssocID="{68B643B6-E513-0644-B7C4-5CF5F9CC4D6A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7737-C1D5-D349-B2FA-DDBACA9C7406}" type="pres">
      <dgm:prSet presAssocID="{6C597AE6-4B12-2949-BE77-407438E67FE0}" presName="spacer" presStyleCnt="0"/>
      <dgm:spPr/>
    </dgm:pt>
    <dgm:pt modelId="{4203DC28-3213-4648-9276-09245BEDFDF6}" type="pres">
      <dgm:prSet presAssocID="{107ADF6E-6386-F149-9E63-99DED24FAADD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D5C1-3B77-3D4B-94BF-1C1A8D2BE98B}" type="pres">
      <dgm:prSet presAssocID="{04ABFB8E-72E5-A74B-9935-2D2A952FD220}" presName="spacer" presStyleCnt="0"/>
      <dgm:spPr/>
    </dgm:pt>
    <dgm:pt modelId="{4E3C076E-8274-4593-BD5F-40983EA39ED6}" type="pres">
      <dgm:prSet presAssocID="{54E58AE4-3A17-4BE0-BA8C-4743E1CCF93E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29B68-2F1A-481E-924A-ECF98C9BE672}" type="pres">
      <dgm:prSet presAssocID="{67178167-58C5-4E6A-BF55-F9F979373832}" presName="spacer" presStyleCnt="0"/>
      <dgm:spPr/>
    </dgm:pt>
    <dgm:pt modelId="{F3D4455E-DF3A-47A2-885D-AD4E756BC6AB}" type="pres">
      <dgm:prSet presAssocID="{18C98D67-43D2-4F27-B65F-34C50A9EA69C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78B70-B614-49D6-857B-B31818839E8C}" type="pres">
      <dgm:prSet presAssocID="{2D2F5C8A-A9E5-45AF-944C-F14C65D0C4CA}" presName="spacer" presStyleCnt="0"/>
      <dgm:spPr/>
    </dgm:pt>
    <dgm:pt modelId="{9C77B12D-9684-40A7-98A6-92B739460F02}" type="pres">
      <dgm:prSet presAssocID="{83FBFE80-2EED-4FEC-8B2D-1839DBEC4650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D9AAE-8D46-473F-ADCE-10FAADCF1C49}" type="pres">
      <dgm:prSet presAssocID="{1595CF5E-F940-45DE-B508-2A6277E92955}" presName="spacer" presStyleCnt="0"/>
      <dgm:spPr/>
    </dgm:pt>
    <dgm:pt modelId="{DAEDD942-48D9-43F7-9366-9FE9621FB6EE}" type="pres">
      <dgm:prSet presAssocID="{E1E1DA4E-AC5C-41B3-8926-32FA09E380C7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C07B1-9251-448C-9C88-A67F47552498}" type="pres">
      <dgm:prSet presAssocID="{EC44F1AA-2E3C-454F-B4D7-47B6615CFD9F}" presName="spacer" presStyleCnt="0"/>
      <dgm:spPr/>
    </dgm:pt>
    <dgm:pt modelId="{200B3E4A-31A2-4599-9690-2D71D81A933F}" type="pres">
      <dgm:prSet presAssocID="{B0DA8F4B-0DC7-4537-94B8-E95AB7A87C3F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E0C81-5902-4527-B897-7D3C644F129F}" type="pres">
      <dgm:prSet presAssocID="{AE3BF509-6154-431E-8B24-785F3DA09211}" presName="spacer" presStyleCnt="0"/>
      <dgm:spPr/>
    </dgm:pt>
    <dgm:pt modelId="{0A1D0D3C-5172-46A8-842A-60808FAB4F37}" type="pres">
      <dgm:prSet presAssocID="{B502AB20-F0D8-4ED7-8839-18031F77A22B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8A80E8-FE10-0A47-AE99-61F426E8896C}" srcId="{732E581A-721D-4857-9219-F943EB112857}" destId="{107ADF6E-6386-F149-9E63-99DED24FAADD}" srcOrd="8" destOrd="0" parTransId="{738703F7-5DCF-7444-8635-56284C447E68}" sibTransId="{04ABFB8E-72E5-A74B-9935-2D2A952FD220}"/>
    <dgm:cxn modelId="{E081979B-849C-8D45-9A06-F57F3EAC5070}" type="presOf" srcId="{5500B8BA-07FC-D24E-B74C-51AFE997D159}" destId="{ECCFB1CF-1D44-2744-93A5-514562F9F973}" srcOrd="0" destOrd="0" presId="urn:microsoft.com/office/officeart/2005/8/layout/vList2"/>
    <dgm:cxn modelId="{9AEDD10B-86C3-7C4D-965D-B528BB79DFD1}" type="presOf" srcId="{18C98D67-43D2-4F27-B65F-34C50A9EA69C}" destId="{F3D4455E-DF3A-47A2-885D-AD4E756BC6AB}" srcOrd="0" destOrd="0" presId="urn:microsoft.com/office/officeart/2005/8/layout/vList2"/>
    <dgm:cxn modelId="{9D555959-6E31-A54F-8A9C-914B8DB4F12D}" srcId="{732E581A-721D-4857-9219-F943EB112857}" destId="{19EA10F1-6FA0-D242-B3BC-4C166406A08F}" srcOrd="3" destOrd="0" parTransId="{79174255-6A62-CD44-8391-7245D9FAB627}" sibTransId="{19A55823-D7D8-374A-B841-3A3F64ECB83F}"/>
    <dgm:cxn modelId="{93A96B10-C909-DB43-9BBE-A8D2395BDC20}" srcId="{732E581A-721D-4857-9219-F943EB112857}" destId="{171654EB-00B2-4C44-A825-9A97C9034D4A}" srcOrd="5" destOrd="0" parTransId="{C3D82B54-4C0B-A344-872A-41271DCF0264}" sibTransId="{CE44798B-276C-2B43-A75D-A70462D0BDAE}"/>
    <dgm:cxn modelId="{43DF04A1-A094-CC47-B8B0-2D9002A08F5B}" type="presOf" srcId="{107ADF6E-6386-F149-9E63-99DED24FAADD}" destId="{4203DC28-3213-4648-9276-09245BEDFDF6}" srcOrd="0" destOrd="0" presId="urn:microsoft.com/office/officeart/2005/8/layout/vList2"/>
    <dgm:cxn modelId="{F00FB8E5-DB56-B648-AB02-CA99513F6A67}" type="presOf" srcId="{68B643B6-E513-0644-B7C4-5CF5F9CC4D6A}" destId="{F27E75D7-ACD5-164D-B8B5-65DE0F3E530B}" srcOrd="0" destOrd="0" presId="urn:microsoft.com/office/officeart/2005/8/layout/vList2"/>
    <dgm:cxn modelId="{F208038F-FFD0-314D-8168-EDC54E3F3F39}" srcId="{732E581A-721D-4857-9219-F943EB112857}" destId="{68B643B6-E513-0644-B7C4-5CF5F9CC4D6A}" srcOrd="7" destOrd="0" parTransId="{200CBA57-2D54-4F45-9F19-9DC8204FC3F0}" sibTransId="{6C597AE6-4B12-2949-BE77-407438E67FE0}"/>
    <dgm:cxn modelId="{14B962E4-4B9D-DC42-B293-7BCFFC58B37B}" type="presOf" srcId="{54E018B3-D6CC-BF42-8D6D-2C4599C76C20}" destId="{6E9DDE94-0896-1547-BF5C-C51BDCB6A819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A8091F77-D94B-864C-9BBE-29CE3B59425F}" type="presOf" srcId="{B502AB20-F0D8-4ED7-8839-18031F77A22B}" destId="{0A1D0D3C-5172-46A8-842A-60808FAB4F37}" srcOrd="0" destOrd="0" presId="urn:microsoft.com/office/officeart/2005/8/layout/vList2"/>
    <dgm:cxn modelId="{027919D8-5559-4640-B2A0-8646F61A5CF2}" type="presOf" srcId="{732E581A-721D-4857-9219-F943EB112857}" destId="{96E0DE47-4E7B-4C9C-A9A6-A157749CFD26}" srcOrd="0" destOrd="0" presId="urn:microsoft.com/office/officeart/2005/8/layout/vList2"/>
    <dgm:cxn modelId="{0F0A7785-AF67-204C-8B9A-02D3CD3EABA7}" srcId="{732E581A-721D-4857-9219-F943EB112857}" destId="{5500B8BA-07FC-D24E-B74C-51AFE997D159}" srcOrd="1" destOrd="0" parTransId="{2FE294A5-97B3-5C49-93F3-D40FA26EA524}" sibTransId="{6836AB03-D882-D74B-9E47-86BA1FF17B77}"/>
    <dgm:cxn modelId="{D05A7405-F58F-4C3F-B4EA-0CF5AF1496D2}" srcId="{732E581A-721D-4857-9219-F943EB112857}" destId="{B0DA8F4B-0DC7-4537-94B8-E95AB7A87C3F}" srcOrd="13" destOrd="0" parTransId="{F6C7B502-3574-4A1A-8A69-FF3295EA78AB}" sibTransId="{AE3BF509-6154-431E-8B24-785F3DA09211}"/>
    <dgm:cxn modelId="{5EC698DA-6BA0-C448-9DD7-AFD6181FEC89}" type="presOf" srcId="{54E58AE4-3A17-4BE0-BA8C-4743E1CCF93E}" destId="{4E3C076E-8274-4593-BD5F-40983EA39ED6}" srcOrd="0" destOrd="0" presId="urn:microsoft.com/office/officeart/2005/8/layout/vList2"/>
    <dgm:cxn modelId="{A3ED7D1B-7758-644A-8602-A717AE49A276}" type="presOf" srcId="{EE6ABB08-4BAF-344B-9870-101F11D1BC76}" destId="{F5A0974D-2996-ED46-B59A-29341139779E}" srcOrd="0" destOrd="0" presId="urn:microsoft.com/office/officeart/2005/8/layout/vList2"/>
    <dgm:cxn modelId="{FAD2D902-86C9-EF44-AF19-FD0AE20AE33C}" type="presOf" srcId="{A0C34863-7FB0-429A-A511-3C9531361022}" destId="{0A6C0087-A782-49EE-86D1-2162B357DA77}" srcOrd="0" destOrd="0" presId="urn:microsoft.com/office/officeart/2005/8/layout/vList2"/>
    <dgm:cxn modelId="{21B1F26D-1187-4D17-94E0-5D7447716246}" srcId="{732E581A-721D-4857-9219-F943EB112857}" destId="{18C98D67-43D2-4F27-B65F-34C50A9EA69C}" srcOrd="10" destOrd="0" parTransId="{320AB36F-1A15-4F89-BA62-900A08ACD4A8}" sibTransId="{2D2F5C8A-A9E5-45AF-944C-F14C65D0C4CA}"/>
    <dgm:cxn modelId="{72C49D1E-F66B-324A-B524-B6DBB24517A9}" srcId="{732E581A-721D-4857-9219-F943EB112857}" destId="{54E018B3-D6CC-BF42-8D6D-2C4599C76C20}" srcOrd="4" destOrd="0" parTransId="{101C22D8-402A-1B45-85F3-E9198851A8C0}" sibTransId="{476EA13C-3D7B-8340-A7F8-E0D24B7BC8D7}"/>
    <dgm:cxn modelId="{B15D4DC7-C41B-47C0-BBBB-C4C1DCBB3731}" srcId="{732E581A-721D-4857-9219-F943EB112857}" destId="{B502AB20-F0D8-4ED7-8839-18031F77A22B}" srcOrd="14" destOrd="0" parTransId="{DE6BED7E-A96A-49BA-B9C8-FA7ED0CC1F2A}" sibTransId="{506ED76A-F48A-44ED-9E8F-65073C7B80F4}"/>
    <dgm:cxn modelId="{74A0BBF9-3FB6-3245-96A0-E12FA3527415}" type="presOf" srcId="{B0DA8F4B-0DC7-4537-94B8-E95AB7A87C3F}" destId="{200B3E4A-31A2-4599-9690-2D71D81A933F}" srcOrd="0" destOrd="0" presId="urn:microsoft.com/office/officeart/2005/8/layout/vList2"/>
    <dgm:cxn modelId="{904A2913-FDB9-40A2-9209-9FACF8ECF413}" srcId="{732E581A-721D-4857-9219-F943EB112857}" destId="{83FBFE80-2EED-4FEC-8B2D-1839DBEC4650}" srcOrd="11" destOrd="0" parTransId="{1D6E5182-C006-4FA4-BBE9-E0C87A34DB0D}" sibTransId="{1595CF5E-F940-45DE-B508-2A6277E92955}"/>
    <dgm:cxn modelId="{A064E0B4-FCF9-B542-A428-51289A54C606}" type="presOf" srcId="{E1E1DA4E-AC5C-41B3-8926-32FA09E380C7}" destId="{DAEDD942-48D9-43F7-9366-9FE9621FB6EE}" srcOrd="0" destOrd="0" presId="urn:microsoft.com/office/officeart/2005/8/layout/vList2"/>
    <dgm:cxn modelId="{059C1ACC-D804-BE48-9DFD-6DEA06B181A0}" srcId="{732E581A-721D-4857-9219-F943EB112857}" destId="{EE6ABB08-4BAF-344B-9870-101F11D1BC76}" srcOrd="2" destOrd="0" parTransId="{D3576182-778F-C14D-AD82-E24CFF162BEC}" sibTransId="{C073DE98-EFE5-4143-9F66-C0BC60384BE6}"/>
    <dgm:cxn modelId="{E9661B28-F435-4749-A91A-D2ED18063A76}" type="presOf" srcId="{83FBFE80-2EED-4FEC-8B2D-1839DBEC4650}" destId="{9C77B12D-9684-40A7-98A6-92B739460F02}" srcOrd="0" destOrd="0" presId="urn:microsoft.com/office/officeart/2005/8/layout/vList2"/>
    <dgm:cxn modelId="{8106FA0E-12AF-774E-BF6B-912CB5351ACE}" srcId="{732E581A-721D-4857-9219-F943EB112857}" destId="{856D8095-7CD7-F841-A004-35E3A1F64EEB}" srcOrd="6" destOrd="0" parTransId="{BDE056CB-AC32-CD4C-B196-0983729CB9CA}" sibTransId="{935363CF-495C-CB47-AC8F-96203B3AF54E}"/>
    <dgm:cxn modelId="{16480842-41BF-4151-B697-DF66C8EA7939}" srcId="{732E581A-721D-4857-9219-F943EB112857}" destId="{E1E1DA4E-AC5C-41B3-8926-32FA09E380C7}" srcOrd="12" destOrd="0" parTransId="{38F19B3A-BFCB-46C1-8322-C376CC563914}" sibTransId="{EC44F1AA-2E3C-454F-B4D7-47B6615CFD9F}"/>
    <dgm:cxn modelId="{98BBF4D0-0740-4099-B950-944204436902}" srcId="{732E581A-721D-4857-9219-F943EB112857}" destId="{54E58AE4-3A17-4BE0-BA8C-4743E1CCF93E}" srcOrd="9" destOrd="0" parTransId="{5D33C6C0-1E80-4222-88D2-4A9C7FE54F88}" sibTransId="{67178167-58C5-4E6A-BF55-F9F979373832}"/>
    <dgm:cxn modelId="{82DF9E48-941E-B94E-A24B-8D855A224EF9}" type="presOf" srcId="{171654EB-00B2-4C44-A825-9A97C9034D4A}" destId="{3120270B-553B-924F-83E4-04A472C67AD1}" srcOrd="0" destOrd="0" presId="urn:microsoft.com/office/officeart/2005/8/layout/vList2"/>
    <dgm:cxn modelId="{CE06FEE7-8A2A-FE46-8F57-6B01506D26AF}" type="presOf" srcId="{856D8095-7CD7-F841-A004-35E3A1F64EEB}" destId="{023D4102-1577-4E46-8FF7-D5FBAF2D17D8}" srcOrd="0" destOrd="0" presId="urn:microsoft.com/office/officeart/2005/8/layout/vList2"/>
    <dgm:cxn modelId="{813A1D91-3016-8545-8353-FBA6101BC153}" type="presOf" srcId="{19EA10F1-6FA0-D242-B3BC-4C166406A08F}" destId="{BA910A89-17CA-B049-8A47-0E10AE764315}" srcOrd="0" destOrd="0" presId="urn:microsoft.com/office/officeart/2005/8/layout/vList2"/>
    <dgm:cxn modelId="{1BF34B90-2C6C-A54D-BD62-A7C60728B5F2}" type="presParOf" srcId="{96E0DE47-4E7B-4C9C-A9A6-A157749CFD26}" destId="{0A6C0087-A782-49EE-86D1-2162B357DA77}" srcOrd="0" destOrd="0" presId="urn:microsoft.com/office/officeart/2005/8/layout/vList2"/>
    <dgm:cxn modelId="{4C6509CF-E9EA-C948-8224-B8AF9854954B}" type="presParOf" srcId="{96E0DE47-4E7B-4C9C-A9A6-A157749CFD26}" destId="{365CB52A-5B75-46F5-9240-57DE2DFBA870}" srcOrd="1" destOrd="0" presId="urn:microsoft.com/office/officeart/2005/8/layout/vList2"/>
    <dgm:cxn modelId="{53AF951D-4493-BB48-970C-35D548CC0D54}" type="presParOf" srcId="{96E0DE47-4E7B-4C9C-A9A6-A157749CFD26}" destId="{ECCFB1CF-1D44-2744-93A5-514562F9F973}" srcOrd="2" destOrd="0" presId="urn:microsoft.com/office/officeart/2005/8/layout/vList2"/>
    <dgm:cxn modelId="{E5D25208-86F5-0D44-AC11-C9825AD48CC9}" type="presParOf" srcId="{96E0DE47-4E7B-4C9C-A9A6-A157749CFD26}" destId="{DA42C616-66F0-3545-A7AB-C647B43B467B}" srcOrd="3" destOrd="0" presId="urn:microsoft.com/office/officeart/2005/8/layout/vList2"/>
    <dgm:cxn modelId="{42AA01FA-2FB7-924E-9497-9580BF3F717E}" type="presParOf" srcId="{96E0DE47-4E7B-4C9C-A9A6-A157749CFD26}" destId="{F5A0974D-2996-ED46-B59A-29341139779E}" srcOrd="4" destOrd="0" presId="urn:microsoft.com/office/officeart/2005/8/layout/vList2"/>
    <dgm:cxn modelId="{C679A0F5-0392-594A-A778-71B3E551C2C5}" type="presParOf" srcId="{96E0DE47-4E7B-4C9C-A9A6-A157749CFD26}" destId="{BDD242F1-05B4-3E44-98A2-24F06C83969E}" srcOrd="5" destOrd="0" presId="urn:microsoft.com/office/officeart/2005/8/layout/vList2"/>
    <dgm:cxn modelId="{C3907D6B-E277-B142-8CA9-415F1E060335}" type="presParOf" srcId="{96E0DE47-4E7B-4C9C-A9A6-A157749CFD26}" destId="{BA910A89-17CA-B049-8A47-0E10AE764315}" srcOrd="6" destOrd="0" presId="urn:microsoft.com/office/officeart/2005/8/layout/vList2"/>
    <dgm:cxn modelId="{CEFA4218-C1DA-4048-8CB9-DAB023A5137F}" type="presParOf" srcId="{96E0DE47-4E7B-4C9C-A9A6-A157749CFD26}" destId="{4E1BA7B6-588E-DA48-A8B3-1EBE1A7AA3EC}" srcOrd="7" destOrd="0" presId="urn:microsoft.com/office/officeart/2005/8/layout/vList2"/>
    <dgm:cxn modelId="{776312B3-25A3-7B47-B76B-04DFD6DEF899}" type="presParOf" srcId="{96E0DE47-4E7B-4C9C-A9A6-A157749CFD26}" destId="{6E9DDE94-0896-1547-BF5C-C51BDCB6A819}" srcOrd="8" destOrd="0" presId="urn:microsoft.com/office/officeart/2005/8/layout/vList2"/>
    <dgm:cxn modelId="{C88080F0-698A-AF4B-BA22-6CAAE5E6B4CF}" type="presParOf" srcId="{96E0DE47-4E7B-4C9C-A9A6-A157749CFD26}" destId="{1314F4F2-78DB-B648-9EB0-BCAA2B462844}" srcOrd="9" destOrd="0" presId="urn:microsoft.com/office/officeart/2005/8/layout/vList2"/>
    <dgm:cxn modelId="{BD0B05FE-3B9E-0E4E-9696-FB9CBF01A34E}" type="presParOf" srcId="{96E0DE47-4E7B-4C9C-A9A6-A157749CFD26}" destId="{3120270B-553B-924F-83E4-04A472C67AD1}" srcOrd="10" destOrd="0" presId="urn:microsoft.com/office/officeart/2005/8/layout/vList2"/>
    <dgm:cxn modelId="{5726F610-689A-4B43-9D21-705733AAEB51}" type="presParOf" srcId="{96E0DE47-4E7B-4C9C-A9A6-A157749CFD26}" destId="{AED78A59-983B-8A43-A9F5-7D0089B08B7C}" srcOrd="11" destOrd="0" presId="urn:microsoft.com/office/officeart/2005/8/layout/vList2"/>
    <dgm:cxn modelId="{D0E13CC1-47B2-5946-A417-B07AB5A42182}" type="presParOf" srcId="{96E0DE47-4E7B-4C9C-A9A6-A157749CFD26}" destId="{023D4102-1577-4E46-8FF7-D5FBAF2D17D8}" srcOrd="12" destOrd="0" presId="urn:microsoft.com/office/officeart/2005/8/layout/vList2"/>
    <dgm:cxn modelId="{AC53C49C-D679-6C4C-B660-C1524E7F1010}" type="presParOf" srcId="{96E0DE47-4E7B-4C9C-A9A6-A157749CFD26}" destId="{51657B25-F270-1243-9360-0C3DC3159E96}" srcOrd="13" destOrd="0" presId="urn:microsoft.com/office/officeart/2005/8/layout/vList2"/>
    <dgm:cxn modelId="{BAD834EA-4C67-E94A-86AA-D077D3E628BE}" type="presParOf" srcId="{96E0DE47-4E7B-4C9C-A9A6-A157749CFD26}" destId="{F27E75D7-ACD5-164D-B8B5-65DE0F3E530B}" srcOrd="14" destOrd="0" presId="urn:microsoft.com/office/officeart/2005/8/layout/vList2"/>
    <dgm:cxn modelId="{0BBD96F1-AB4D-CE4D-A342-D3EDED72BA51}" type="presParOf" srcId="{96E0DE47-4E7B-4C9C-A9A6-A157749CFD26}" destId="{94B17737-C1D5-D349-B2FA-DDBACA9C7406}" srcOrd="15" destOrd="0" presId="urn:microsoft.com/office/officeart/2005/8/layout/vList2"/>
    <dgm:cxn modelId="{822A3A37-B35D-5340-A02B-55E3D0CF9A84}" type="presParOf" srcId="{96E0DE47-4E7B-4C9C-A9A6-A157749CFD26}" destId="{4203DC28-3213-4648-9276-09245BEDFDF6}" srcOrd="16" destOrd="0" presId="urn:microsoft.com/office/officeart/2005/8/layout/vList2"/>
    <dgm:cxn modelId="{7AD5C6DB-AEBE-6D43-8189-A5CC463506F1}" type="presParOf" srcId="{96E0DE47-4E7B-4C9C-A9A6-A157749CFD26}" destId="{878ED5C1-3B77-3D4B-94BF-1C1A8D2BE98B}" srcOrd="17" destOrd="0" presId="urn:microsoft.com/office/officeart/2005/8/layout/vList2"/>
    <dgm:cxn modelId="{CC217B7E-6435-9C45-87E4-2F8F5249DC5A}" type="presParOf" srcId="{96E0DE47-4E7B-4C9C-A9A6-A157749CFD26}" destId="{4E3C076E-8274-4593-BD5F-40983EA39ED6}" srcOrd="18" destOrd="0" presId="urn:microsoft.com/office/officeart/2005/8/layout/vList2"/>
    <dgm:cxn modelId="{451A8770-9B15-9847-9578-CF9CF0B0C35A}" type="presParOf" srcId="{96E0DE47-4E7B-4C9C-A9A6-A157749CFD26}" destId="{3E229B68-2F1A-481E-924A-ECF98C9BE672}" srcOrd="19" destOrd="0" presId="urn:microsoft.com/office/officeart/2005/8/layout/vList2"/>
    <dgm:cxn modelId="{B0BB7DD9-E0E2-EB4F-80EA-339EF3F57C3D}" type="presParOf" srcId="{96E0DE47-4E7B-4C9C-A9A6-A157749CFD26}" destId="{F3D4455E-DF3A-47A2-885D-AD4E756BC6AB}" srcOrd="20" destOrd="0" presId="urn:microsoft.com/office/officeart/2005/8/layout/vList2"/>
    <dgm:cxn modelId="{B5526868-204C-8145-8C8F-CD8074DA4F44}" type="presParOf" srcId="{96E0DE47-4E7B-4C9C-A9A6-A157749CFD26}" destId="{78D78B70-B614-49D6-857B-B31818839E8C}" srcOrd="21" destOrd="0" presId="urn:microsoft.com/office/officeart/2005/8/layout/vList2"/>
    <dgm:cxn modelId="{25B24EAF-CD1E-084C-982F-D6B2E06CAB59}" type="presParOf" srcId="{96E0DE47-4E7B-4C9C-A9A6-A157749CFD26}" destId="{9C77B12D-9684-40A7-98A6-92B739460F02}" srcOrd="22" destOrd="0" presId="urn:microsoft.com/office/officeart/2005/8/layout/vList2"/>
    <dgm:cxn modelId="{2D15E525-32C4-8542-B74E-EDE6D758AD88}" type="presParOf" srcId="{96E0DE47-4E7B-4C9C-A9A6-A157749CFD26}" destId="{7EFD9AAE-8D46-473F-ADCE-10FAADCF1C49}" srcOrd="23" destOrd="0" presId="urn:microsoft.com/office/officeart/2005/8/layout/vList2"/>
    <dgm:cxn modelId="{0836EC1E-FBEB-1649-8BE0-2A6F8C3F5E05}" type="presParOf" srcId="{96E0DE47-4E7B-4C9C-A9A6-A157749CFD26}" destId="{DAEDD942-48D9-43F7-9366-9FE9621FB6EE}" srcOrd="24" destOrd="0" presId="urn:microsoft.com/office/officeart/2005/8/layout/vList2"/>
    <dgm:cxn modelId="{381AEEB8-567F-CB42-BC72-9CC45B00CE30}" type="presParOf" srcId="{96E0DE47-4E7B-4C9C-A9A6-A157749CFD26}" destId="{DBBC07B1-9251-448C-9C88-A67F47552498}" srcOrd="25" destOrd="0" presId="urn:microsoft.com/office/officeart/2005/8/layout/vList2"/>
    <dgm:cxn modelId="{32A22C22-22D0-D640-96D5-05975D56104E}" type="presParOf" srcId="{96E0DE47-4E7B-4C9C-A9A6-A157749CFD26}" destId="{200B3E4A-31A2-4599-9690-2D71D81A933F}" srcOrd="26" destOrd="0" presId="urn:microsoft.com/office/officeart/2005/8/layout/vList2"/>
    <dgm:cxn modelId="{DC1B111B-515A-CD4E-B001-C427ACB844FF}" type="presParOf" srcId="{96E0DE47-4E7B-4C9C-A9A6-A157749CFD26}" destId="{A3DE0C81-5902-4527-B897-7D3C644F129F}" srcOrd="27" destOrd="0" presId="urn:microsoft.com/office/officeart/2005/8/layout/vList2"/>
    <dgm:cxn modelId="{698BF017-DDE4-BD47-8B09-6B674FC77374}" type="presParOf" srcId="{96E0DE47-4E7B-4C9C-A9A6-A157749CFD26}" destId="{0A1D0D3C-5172-46A8-842A-60808FAB4F37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58AE4-3A17-4BE0-BA8C-4743E1CCF93E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Flow Diagrams</a:t>
          </a:r>
          <a:endParaRPr lang="en-US" sz="2000" dirty="0">
            <a:solidFill>
              <a:schemeClr val="bg2"/>
            </a:solidFill>
          </a:endParaRPr>
        </a:p>
      </dgm:t>
    </dgm:pt>
    <dgm:pt modelId="{5D33C6C0-1E80-4222-88D2-4A9C7FE54F88}" type="parTrans" cxnId="{98BBF4D0-0740-4099-B950-944204436902}">
      <dgm:prSet/>
      <dgm:spPr/>
      <dgm:t>
        <a:bodyPr/>
        <a:lstStyle/>
        <a:p>
          <a:endParaRPr lang="en-US"/>
        </a:p>
      </dgm:t>
    </dgm:pt>
    <dgm:pt modelId="{67178167-58C5-4E6A-BF55-F9F979373832}" type="sibTrans" cxnId="{98BBF4D0-0740-4099-B950-944204436902}">
      <dgm:prSet/>
      <dgm:spPr/>
      <dgm:t>
        <a:bodyPr/>
        <a:lstStyle/>
        <a:p>
          <a:endParaRPr lang="en-US"/>
        </a:p>
      </dgm:t>
    </dgm:pt>
    <dgm:pt modelId="{83FBFE80-2EED-4FEC-8B2D-1839DBEC465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Testing Plan</a:t>
          </a:r>
          <a:endParaRPr lang="en-US" sz="2000" dirty="0">
            <a:solidFill>
              <a:schemeClr val="bg2"/>
            </a:solidFill>
          </a:endParaRPr>
        </a:p>
      </dgm:t>
    </dgm:pt>
    <dgm:pt modelId="{1D6E5182-C006-4FA4-BBE9-E0C87A34DB0D}" type="parTrans" cxnId="{904A2913-FDB9-40A2-9209-9FACF8ECF413}">
      <dgm:prSet/>
      <dgm:spPr/>
      <dgm:t>
        <a:bodyPr/>
        <a:lstStyle/>
        <a:p>
          <a:endParaRPr lang="en-US"/>
        </a:p>
      </dgm:t>
    </dgm:pt>
    <dgm:pt modelId="{1595CF5E-F940-45DE-B508-2A6277E92955}" type="sibTrans" cxnId="{904A2913-FDB9-40A2-9209-9FACF8ECF413}">
      <dgm:prSet/>
      <dgm:spPr/>
      <dgm:t>
        <a:bodyPr/>
        <a:lstStyle/>
        <a:p>
          <a:endParaRPr lang="en-US"/>
        </a:p>
      </dgm:t>
    </dgm:pt>
    <dgm:pt modelId="{E1E1DA4E-AC5C-41B3-8926-32FA09E380C7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Development and Production Environments</a:t>
          </a:r>
          <a:endParaRPr lang="en-US" sz="2000" dirty="0">
            <a:solidFill>
              <a:schemeClr val="bg2"/>
            </a:solidFill>
          </a:endParaRPr>
        </a:p>
      </dgm:t>
    </dgm:pt>
    <dgm:pt modelId="{38F19B3A-BFCB-46C1-8322-C376CC563914}" type="parTrans" cxnId="{16480842-41BF-4151-B697-DF66C8EA7939}">
      <dgm:prSet/>
      <dgm:spPr/>
      <dgm:t>
        <a:bodyPr/>
        <a:lstStyle/>
        <a:p>
          <a:endParaRPr lang="en-US"/>
        </a:p>
      </dgm:t>
    </dgm:pt>
    <dgm:pt modelId="{EC44F1AA-2E3C-454F-B4D7-47B6615CFD9F}" type="sibTrans" cxnId="{16480842-41BF-4151-B697-DF66C8EA7939}">
      <dgm:prSet/>
      <dgm:spPr/>
      <dgm:t>
        <a:bodyPr/>
        <a:lstStyle/>
        <a:p>
          <a:endParaRPr lang="en-US"/>
        </a:p>
      </dgm:t>
    </dgm:pt>
    <dgm:pt modelId="{B0DA8F4B-0DC7-4537-94B8-E95AB7A87C3F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Prototype Screens</a:t>
          </a:r>
          <a:endParaRPr lang="en-US" sz="2000" dirty="0">
            <a:solidFill>
              <a:schemeClr val="bg2"/>
            </a:solidFill>
          </a:endParaRPr>
        </a:p>
      </dgm:t>
    </dgm:pt>
    <dgm:pt modelId="{F6C7B502-3574-4A1A-8A69-FF3295EA78AB}" type="parTrans" cxnId="{D05A7405-F58F-4C3F-B4EA-0CF5AF1496D2}">
      <dgm:prSet/>
      <dgm:spPr/>
      <dgm:t>
        <a:bodyPr/>
        <a:lstStyle/>
        <a:p>
          <a:endParaRPr lang="en-US"/>
        </a:p>
      </dgm:t>
    </dgm:pt>
    <dgm:pt modelId="{AE3BF509-6154-431E-8B24-785F3DA09211}" type="sibTrans" cxnId="{D05A7405-F58F-4C3F-B4EA-0CF5AF1496D2}">
      <dgm:prSet/>
      <dgm:spPr/>
      <dgm:t>
        <a:bodyPr/>
        <a:lstStyle/>
        <a:p>
          <a:endParaRPr lang="en-US"/>
        </a:p>
      </dgm:t>
    </dgm:pt>
    <dgm:pt modelId="{B502AB20-F0D8-4ED7-8839-18031F77A22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Timeline</a:t>
          </a:r>
          <a:endParaRPr lang="en-US" sz="2000" dirty="0">
            <a:solidFill>
              <a:schemeClr val="bg2"/>
            </a:solidFill>
          </a:endParaRPr>
        </a:p>
      </dgm:t>
    </dgm:pt>
    <dgm:pt modelId="{DE6BED7E-A96A-49BA-B9C8-FA7ED0CC1F2A}" type="parTrans" cxnId="{B15D4DC7-C41B-47C0-BBBB-C4C1DCBB3731}">
      <dgm:prSet/>
      <dgm:spPr/>
      <dgm:t>
        <a:bodyPr/>
        <a:lstStyle/>
        <a:p>
          <a:endParaRPr lang="en-US"/>
        </a:p>
      </dgm:t>
    </dgm:pt>
    <dgm:pt modelId="{506ED76A-F48A-44ED-9E8F-65073C7B80F4}" type="sibTrans" cxnId="{B15D4DC7-C41B-47C0-BBBB-C4C1DCBB3731}">
      <dgm:prSet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Dictionary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68B643B6-E513-0644-B7C4-5CF5F9CC4D6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Website Map</a:t>
          </a:r>
          <a:endParaRPr lang="en-US" sz="2000" dirty="0">
            <a:solidFill>
              <a:schemeClr val="bg2"/>
            </a:solidFill>
          </a:endParaRPr>
        </a:p>
      </dgm:t>
    </dgm:pt>
    <dgm:pt modelId="{200CBA57-2D54-4F45-9F19-9DC8204FC3F0}" type="parTrans" cxnId="{F208038F-FFD0-314D-8168-EDC54E3F3F39}">
      <dgm:prSet/>
      <dgm:spPr/>
      <dgm:t>
        <a:bodyPr/>
        <a:lstStyle/>
        <a:p>
          <a:endParaRPr lang="en-US"/>
        </a:p>
      </dgm:t>
    </dgm:pt>
    <dgm:pt modelId="{6C597AE6-4B12-2949-BE77-407438E67FE0}" type="sibTrans" cxnId="{F208038F-FFD0-314D-8168-EDC54E3F3F39}">
      <dgm:prSet/>
      <dgm:spPr/>
      <dgm:t>
        <a:bodyPr/>
        <a:lstStyle/>
        <a:p>
          <a:endParaRPr lang="en-US"/>
        </a:p>
      </dgm:t>
    </dgm:pt>
    <dgm:pt modelId="{107ADF6E-6386-F149-9E63-99DED24FAAD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Activity Diagram</a:t>
          </a:r>
          <a:endParaRPr lang="en-US" sz="2000" dirty="0">
            <a:solidFill>
              <a:schemeClr val="bg2"/>
            </a:solidFill>
          </a:endParaRPr>
        </a:p>
      </dgm:t>
    </dgm:pt>
    <dgm:pt modelId="{738703F7-5DCF-7444-8635-56284C447E68}" type="parTrans" cxnId="{298A80E8-FE10-0A47-AE99-61F426E8896C}">
      <dgm:prSet/>
      <dgm:spPr/>
      <dgm:t>
        <a:bodyPr/>
        <a:lstStyle/>
        <a:p>
          <a:endParaRPr lang="en-US"/>
        </a:p>
      </dgm:t>
    </dgm:pt>
    <dgm:pt modelId="{04ABFB8E-72E5-A74B-9935-2D2A952FD220}" type="sibTrans" cxnId="{298A80E8-FE10-0A47-AE99-61F426E8896C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856D8095-7CD7-F841-A004-35E3A1F64EE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Deployment </a:t>
          </a:r>
          <a:r>
            <a:rPr lang="en-US" sz="2000" dirty="0" smtClean="0">
              <a:solidFill>
                <a:schemeClr val="bg2"/>
              </a:solidFill>
            </a:rPr>
            <a:t>Diagram</a:t>
          </a:r>
          <a:endParaRPr lang="en-US" sz="2000" dirty="0">
            <a:solidFill>
              <a:schemeClr val="bg2"/>
            </a:solidFill>
          </a:endParaRPr>
        </a:p>
      </dgm:t>
    </dgm:pt>
    <dgm:pt modelId="{BDE056CB-AC32-CD4C-B196-0983729CB9CA}" type="parTrans" cxnId="{8106FA0E-12AF-774E-BF6B-912CB5351ACE}">
      <dgm:prSet/>
      <dgm:spPr/>
      <dgm:t>
        <a:bodyPr/>
        <a:lstStyle/>
        <a:p>
          <a:endParaRPr lang="en-US"/>
        </a:p>
      </dgm:t>
    </dgm:pt>
    <dgm:pt modelId="{935363CF-495C-CB47-AC8F-96203B3AF54E}" type="sibTrans" cxnId="{8106FA0E-12AF-774E-BF6B-912CB5351ACE}">
      <dgm:prSet/>
      <dgm:spPr/>
      <dgm:t>
        <a:bodyPr/>
        <a:lstStyle/>
        <a:p>
          <a:endParaRPr lang="en-US"/>
        </a:p>
      </dgm:t>
    </dgm:pt>
    <dgm:pt modelId="{71518407-7E83-F442-8ABE-3975960936C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F4B2F81D-A7D0-E34B-91FE-D1AFBCDE7351}" type="parTrans" cxnId="{D67EE43D-A590-3046-8522-6D18BB4E0DCA}">
      <dgm:prSet/>
      <dgm:spPr/>
      <dgm:t>
        <a:bodyPr/>
        <a:lstStyle/>
        <a:p>
          <a:endParaRPr lang="en-US"/>
        </a:p>
      </dgm:t>
    </dgm:pt>
    <dgm:pt modelId="{8BCD25FB-E3A9-8D4C-946E-FFC4519B3CE9}" type="sibTrans" cxnId="{D67EE43D-A590-3046-8522-6D18BB4E0DCA}">
      <dgm:prSet/>
      <dgm:spPr/>
      <dgm:t>
        <a:bodyPr/>
        <a:lstStyle/>
        <a:p>
          <a:endParaRPr lang="en-US"/>
        </a:p>
      </dgm:t>
    </dgm:pt>
    <dgm:pt modelId="{5D7A972B-2D98-2741-A145-38115927E979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FE212D1A-9B4F-D84C-A838-620EB02DCB29}" type="parTrans" cxnId="{B2A6A340-C35D-774C-ACF9-17F084468FF4}">
      <dgm:prSet/>
      <dgm:spPr/>
      <dgm:t>
        <a:bodyPr/>
        <a:lstStyle/>
        <a:p>
          <a:endParaRPr lang="en-US"/>
        </a:p>
      </dgm:t>
    </dgm:pt>
    <dgm:pt modelId="{34F6C323-F2AA-A14E-A0A8-6D56A49F9441}" type="sibTrans" cxnId="{B2A6A340-C35D-774C-ACF9-17F084468FF4}">
      <dgm:prSet/>
      <dgm:spPr/>
      <dgm:t>
        <a:bodyPr/>
        <a:lstStyle/>
        <a:p>
          <a:endParaRPr lang="en-US"/>
        </a:p>
      </dgm:t>
    </dgm:pt>
    <dgm:pt modelId="{583745DB-65F9-3E41-8669-3F9EA0473790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AF7C85FE-7822-A04D-8B20-88757BEF1694}" type="sibTrans" cxnId="{A3FF1F95-6D8A-7041-AFE3-B7747DF7F8A1}">
      <dgm:prSet/>
      <dgm:spPr/>
      <dgm:t>
        <a:bodyPr/>
        <a:lstStyle/>
        <a:p>
          <a:endParaRPr lang="en-US"/>
        </a:p>
      </dgm:t>
    </dgm:pt>
    <dgm:pt modelId="{3628A6CB-AB97-CA4E-B67A-28DB716BEABD}" type="parTrans" cxnId="{A3FF1F95-6D8A-7041-AFE3-B7747DF7F8A1}">
      <dgm:prSet/>
      <dgm:spPr/>
      <dgm:t>
        <a:bodyPr/>
        <a:lstStyle/>
        <a:p>
          <a:endParaRPr lang="en-US"/>
        </a:p>
      </dgm:t>
    </dgm:pt>
    <dgm:pt modelId="{BD3361ED-FF27-AA44-A260-0AA18AE6A42D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 Case Diagram</a:t>
          </a:r>
          <a:endParaRPr lang="en-US" sz="2000" dirty="0">
            <a:solidFill>
              <a:schemeClr val="bg2"/>
            </a:solidFill>
          </a:endParaRPr>
        </a:p>
      </dgm:t>
    </dgm:pt>
    <dgm:pt modelId="{D8271D5A-A3E2-2D45-896A-941B4796934E}" type="parTrans" cxnId="{59F9E59F-FEB0-1E40-9FF8-3956CF40BC4B}">
      <dgm:prSet/>
      <dgm:spPr/>
      <dgm:t>
        <a:bodyPr/>
        <a:lstStyle/>
        <a:p>
          <a:endParaRPr lang="en-US"/>
        </a:p>
      </dgm:t>
    </dgm:pt>
    <dgm:pt modelId="{718B3D16-26B5-FE40-9624-B1D394C9723C}" type="sibTrans" cxnId="{59F9E59F-FEB0-1E40-9FF8-3956CF40BC4B}">
      <dgm:prSet/>
      <dgm:spPr/>
      <dgm:t>
        <a:bodyPr/>
        <a:lstStyle/>
        <a:p>
          <a:endParaRPr lang="en-US"/>
        </a:p>
      </dgm:t>
    </dgm:pt>
    <dgm:pt modelId="{51EE53C2-D104-F74C-BC6E-7A0C8ACEE29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Requirements Inventory</a:t>
          </a:r>
          <a:endParaRPr lang="en-US" sz="2000" dirty="0">
            <a:solidFill>
              <a:srgbClr val="FFC000"/>
            </a:solidFill>
          </a:endParaRPr>
        </a:p>
      </dgm:t>
    </dgm:pt>
    <dgm:pt modelId="{A12DF2EB-73D9-594C-AF84-C33EAE8B8C79}" type="parTrans" cxnId="{E99CADD9-F30B-4D46-A968-3C7BB58ACAD8}">
      <dgm:prSet/>
      <dgm:spPr/>
      <dgm:t>
        <a:bodyPr/>
        <a:lstStyle/>
        <a:p>
          <a:endParaRPr lang="en-US"/>
        </a:p>
      </dgm:t>
    </dgm:pt>
    <dgm:pt modelId="{33BFCBAA-CFE3-5940-BFD9-DF5BC1CE9B8C}" type="sibTrans" cxnId="{E99CADD9-F30B-4D46-A968-3C7BB58ACAD8}">
      <dgm:prSet/>
      <dgm:spPr/>
      <dgm:t>
        <a:bodyPr/>
        <a:lstStyle/>
        <a:p>
          <a:endParaRPr lang="en-US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5A0E3319-BFE5-A640-92A6-72949488E640}" type="pres">
      <dgm:prSet presAssocID="{71518407-7E83-F442-8ABE-3975960936C7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D52B9-C5F0-114B-A4B7-0C29E871001A}" type="pres">
      <dgm:prSet presAssocID="{8BCD25FB-E3A9-8D4C-946E-FFC4519B3CE9}" presName="spacer" presStyleCnt="0"/>
      <dgm:spPr/>
    </dgm:pt>
    <dgm:pt modelId="{BFC0E77D-7FDF-1449-A6A4-E9A0A5C4EF42}" type="pres">
      <dgm:prSet presAssocID="{5D7A972B-2D98-2741-A145-38115927E979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92F40-2E2B-634C-90C7-4B99D9F4210C}" type="pres">
      <dgm:prSet presAssocID="{34F6C323-F2AA-A14E-A0A8-6D56A49F9441}" presName="spacer" presStyleCnt="0"/>
      <dgm:spPr/>
    </dgm:pt>
    <dgm:pt modelId="{E80A5861-14A9-B444-A5EB-CF66919BB48C}" type="pres">
      <dgm:prSet presAssocID="{583745DB-65F9-3E41-8669-3F9EA0473790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9F518-5416-864B-A3BF-526C23EC1F2A}" type="pres">
      <dgm:prSet presAssocID="{AF7C85FE-7822-A04D-8B20-88757BEF1694}" presName="spacer" presStyleCnt="0"/>
      <dgm:spPr/>
    </dgm:pt>
    <dgm:pt modelId="{3F0EFD24-D28E-F049-8037-6875A9C1C65B}" type="pres">
      <dgm:prSet presAssocID="{BD3361ED-FF27-AA44-A260-0AA18AE6A42D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A6D4A-16C1-F543-9A4A-650214D739AF}" type="pres">
      <dgm:prSet presAssocID="{718B3D16-26B5-FE40-9624-B1D394C9723C}" presName="spacer" presStyleCnt="0"/>
      <dgm:spPr/>
    </dgm:pt>
    <dgm:pt modelId="{023D4102-1577-4E46-8FF7-D5FBAF2D17D8}" type="pres">
      <dgm:prSet presAssocID="{856D8095-7CD7-F841-A004-35E3A1F64EEB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57B25-F270-1243-9360-0C3DC3159E96}" type="pres">
      <dgm:prSet presAssocID="{935363CF-495C-CB47-AC8F-96203B3AF54E}" presName="spacer" presStyleCnt="0"/>
      <dgm:spPr/>
    </dgm:pt>
    <dgm:pt modelId="{F27E75D7-ACD5-164D-B8B5-65DE0F3E530B}" type="pres">
      <dgm:prSet presAssocID="{68B643B6-E513-0644-B7C4-5CF5F9CC4D6A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7737-C1D5-D349-B2FA-DDBACA9C7406}" type="pres">
      <dgm:prSet presAssocID="{6C597AE6-4B12-2949-BE77-407438E67FE0}" presName="spacer" presStyleCnt="0"/>
      <dgm:spPr/>
    </dgm:pt>
    <dgm:pt modelId="{4203DC28-3213-4648-9276-09245BEDFDF6}" type="pres">
      <dgm:prSet presAssocID="{107ADF6E-6386-F149-9E63-99DED24FAADD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D5C1-3B77-3D4B-94BF-1C1A8D2BE98B}" type="pres">
      <dgm:prSet presAssocID="{04ABFB8E-72E5-A74B-9935-2D2A952FD220}" presName="spacer" presStyleCnt="0"/>
      <dgm:spPr/>
    </dgm:pt>
    <dgm:pt modelId="{4E3C076E-8274-4593-BD5F-40983EA39ED6}" type="pres">
      <dgm:prSet presAssocID="{54E58AE4-3A17-4BE0-BA8C-4743E1CCF93E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29B68-2F1A-481E-924A-ECF98C9BE672}" type="pres">
      <dgm:prSet presAssocID="{67178167-58C5-4E6A-BF55-F9F979373832}" presName="spacer" presStyleCnt="0"/>
      <dgm:spPr/>
    </dgm:pt>
    <dgm:pt modelId="{E80FAB96-EDA6-CC4A-AB1B-90FFA4683EB7}" type="pres">
      <dgm:prSet presAssocID="{51EE53C2-D104-F74C-BC6E-7A0C8ACEE29C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3018E-95F0-A44D-8E45-01CD02D9039C}" type="pres">
      <dgm:prSet presAssocID="{33BFCBAA-CFE3-5940-BFD9-DF5BC1CE9B8C}" presName="spacer" presStyleCnt="0"/>
      <dgm:spPr/>
    </dgm:pt>
    <dgm:pt modelId="{F3D4455E-DF3A-47A2-885D-AD4E756BC6AB}" type="pres">
      <dgm:prSet presAssocID="{18C98D67-43D2-4F27-B65F-34C50A9EA69C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78B70-B614-49D6-857B-B31818839E8C}" type="pres">
      <dgm:prSet presAssocID="{2D2F5C8A-A9E5-45AF-944C-F14C65D0C4CA}" presName="spacer" presStyleCnt="0"/>
      <dgm:spPr/>
    </dgm:pt>
    <dgm:pt modelId="{9C77B12D-9684-40A7-98A6-92B739460F02}" type="pres">
      <dgm:prSet presAssocID="{83FBFE80-2EED-4FEC-8B2D-1839DBEC4650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D9AAE-8D46-473F-ADCE-10FAADCF1C49}" type="pres">
      <dgm:prSet presAssocID="{1595CF5E-F940-45DE-B508-2A6277E92955}" presName="spacer" presStyleCnt="0"/>
      <dgm:spPr/>
    </dgm:pt>
    <dgm:pt modelId="{DAEDD942-48D9-43F7-9366-9FE9621FB6EE}" type="pres">
      <dgm:prSet presAssocID="{E1E1DA4E-AC5C-41B3-8926-32FA09E380C7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C07B1-9251-448C-9C88-A67F47552498}" type="pres">
      <dgm:prSet presAssocID="{EC44F1AA-2E3C-454F-B4D7-47B6615CFD9F}" presName="spacer" presStyleCnt="0"/>
      <dgm:spPr/>
    </dgm:pt>
    <dgm:pt modelId="{200B3E4A-31A2-4599-9690-2D71D81A933F}" type="pres">
      <dgm:prSet presAssocID="{B0DA8F4B-0DC7-4537-94B8-E95AB7A87C3F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E0C81-5902-4527-B897-7D3C644F129F}" type="pres">
      <dgm:prSet presAssocID="{AE3BF509-6154-431E-8B24-785F3DA09211}" presName="spacer" presStyleCnt="0"/>
      <dgm:spPr/>
    </dgm:pt>
    <dgm:pt modelId="{0A1D0D3C-5172-46A8-842A-60808FAB4F37}" type="pres">
      <dgm:prSet presAssocID="{B502AB20-F0D8-4ED7-8839-18031F77A22B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480842-41BF-4151-B697-DF66C8EA7939}" srcId="{732E581A-721D-4857-9219-F943EB112857}" destId="{E1E1DA4E-AC5C-41B3-8926-32FA09E380C7}" srcOrd="12" destOrd="0" parTransId="{38F19B3A-BFCB-46C1-8322-C376CC563914}" sibTransId="{EC44F1AA-2E3C-454F-B4D7-47B6615CFD9F}"/>
    <dgm:cxn modelId="{87565D19-2831-6C43-B900-CEE587847A46}" type="presOf" srcId="{B502AB20-F0D8-4ED7-8839-18031F77A22B}" destId="{0A1D0D3C-5172-46A8-842A-60808FAB4F37}" srcOrd="0" destOrd="0" presId="urn:microsoft.com/office/officeart/2005/8/layout/vList2"/>
    <dgm:cxn modelId="{0B639D47-C2BD-0F42-8E80-921C98602444}" type="presOf" srcId="{E1E1DA4E-AC5C-41B3-8926-32FA09E380C7}" destId="{DAEDD942-48D9-43F7-9366-9FE9621FB6EE}" srcOrd="0" destOrd="0" presId="urn:microsoft.com/office/officeart/2005/8/layout/vList2"/>
    <dgm:cxn modelId="{E99CADD9-F30B-4D46-A968-3C7BB58ACAD8}" srcId="{732E581A-721D-4857-9219-F943EB112857}" destId="{51EE53C2-D104-F74C-BC6E-7A0C8ACEE29C}" srcOrd="9" destOrd="0" parTransId="{A12DF2EB-73D9-594C-AF84-C33EAE8B8C79}" sibTransId="{33BFCBAA-CFE3-5940-BFD9-DF5BC1CE9B8C}"/>
    <dgm:cxn modelId="{8106FA0E-12AF-774E-BF6B-912CB5351ACE}" srcId="{732E581A-721D-4857-9219-F943EB112857}" destId="{856D8095-7CD7-F841-A004-35E3A1F64EEB}" srcOrd="5" destOrd="0" parTransId="{BDE056CB-AC32-CD4C-B196-0983729CB9CA}" sibTransId="{935363CF-495C-CB47-AC8F-96203B3AF54E}"/>
    <dgm:cxn modelId="{83C42968-2059-EA41-B66C-68F0393C008D}" type="presOf" srcId="{51EE53C2-D104-F74C-BC6E-7A0C8ACEE29C}" destId="{E80FAB96-EDA6-CC4A-AB1B-90FFA4683EB7}" srcOrd="0" destOrd="0" presId="urn:microsoft.com/office/officeart/2005/8/layout/vList2"/>
    <dgm:cxn modelId="{98BBF4D0-0740-4099-B950-944204436902}" srcId="{732E581A-721D-4857-9219-F943EB112857}" destId="{54E58AE4-3A17-4BE0-BA8C-4743E1CCF93E}" srcOrd="8" destOrd="0" parTransId="{5D33C6C0-1E80-4222-88D2-4A9C7FE54F88}" sibTransId="{67178167-58C5-4E6A-BF55-F9F979373832}"/>
    <dgm:cxn modelId="{F208038F-FFD0-314D-8168-EDC54E3F3F39}" srcId="{732E581A-721D-4857-9219-F943EB112857}" destId="{68B643B6-E513-0644-B7C4-5CF5F9CC4D6A}" srcOrd="6" destOrd="0" parTransId="{200CBA57-2D54-4F45-9F19-9DC8204FC3F0}" sibTransId="{6C597AE6-4B12-2949-BE77-407438E67FE0}"/>
    <dgm:cxn modelId="{298A80E8-FE10-0A47-AE99-61F426E8896C}" srcId="{732E581A-721D-4857-9219-F943EB112857}" destId="{107ADF6E-6386-F149-9E63-99DED24FAADD}" srcOrd="7" destOrd="0" parTransId="{738703F7-5DCF-7444-8635-56284C447E68}" sibTransId="{04ABFB8E-72E5-A74B-9935-2D2A952FD220}"/>
    <dgm:cxn modelId="{59F9E59F-FEB0-1E40-9FF8-3956CF40BC4B}" srcId="{732E581A-721D-4857-9219-F943EB112857}" destId="{BD3361ED-FF27-AA44-A260-0AA18AE6A42D}" srcOrd="4" destOrd="0" parTransId="{D8271D5A-A3E2-2D45-896A-941B4796934E}" sibTransId="{718B3D16-26B5-FE40-9624-B1D394C9723C}"/>
    <dgm:cxn modelId="{904A2913-FDB9-40A2-9209-9FACF8ECF413}" srcId="{732E581A-721D-4857-9219-F943EB112857}" destId="{83FBFE80-2EED-4FEC-8B2D-1839DBEC4650}" srcOrd="11" destOrd="0" parTransId="{1D6E5182-C006-4FA4-BBE9-E0C87A34DB0D}" sibTransId="{1595CF5E-F940-45DE-B508-2A6277E92955}"/>
    <dgm:cxn modelId="{B2A6A340-C35D-774C-ACF9-17F084468FF4}" srcId="{732E581A-721D-4857-9219-F943EB112857}" destId="{5D7A972B-2D98-2741-A145-38115927E979}" srcOrd="2" destOrd="0" parTransId="{FE212D1A-9B4F-D84C-A838-620EB02DCB29}" sibTransId="{34F6C323-F2AA-A14E-A0A8-6D56A49F9441}"/>
    <dgm:cxn modelId="{67AE89BB-3BAF-A644-924D-EB4C70C88829}" type="presOf" srcId="{5D7A972B-2D98-2741-A145-38115927E979}" destId="{BFC0E77D-7FDF-1449-A6A4-E9A0A5C4EF42}" srcOrd="0" destOrd="0" presId="urn:microsoft.com/office/officeart/2005/8/layout/vList2"/>
    <dgm:cxn modelId="{0A276E6A-CFC6-4A45-B57D-2321BD6A22E2}" type="presOf" srcId="{54E58AE4-3A17-4BE0-BA8C-4743E1CCF93E}" destId="{4E3C076E-8274-4593-BD5F-40983EA39ED6}" srcOrd="0" destOrd="0" presId="urn:microsoft.com/office/officeart/2005/8/layout/vList2"/>
    <dgm:cxn modelId="{21B1F26D-1187-4D17-94E0-5D7447716246}" srcId="{732E581A-721D-4857-9219-F943EB112857}" destId="{18C98D67-43D2-4F27-B65F-34C50A9EA69C}" srcOrd="10" destOrd="0" parTransId="{320AB36F-1A15-4F89-BA62-900A08ACD4A8}" sibTransId="{2D2F5C8A-A9E5-45AF-944C-F14C65D0C4CA}"/>
    <dgm:cxn modelId="{D67EE43D-A590-3046-8522-6D18BB4E0DCA}" srcId="{732E581A-721D-4857-9219-F943EB112857}" destId="{71518407-7E83-F442-8ABE-3975960936C7}" srcOrd="1" destOrd="0" parTransId="{F4B2F81D-A7D0-E34B-91FE-D1AFBCDE7351}" sibTransId="{8BCD25FB-E3A9-8D4C-946E-FFC4519B3CE9}"/>
    <dgm:cxn modelId="{A3FF1F95-6D8A-7041-AFE3-B7747DF7F8A1}" srcId="{732E581A-721D-4857-9219-F943EB112857}" destId="{583745DB-65F9-3E41-8669-3F9EA0473790}" srcOrd="3" destOrd="0" parTransId="{3628A6CB-AB97-CA4E-B67A-28DB716BEABD}" sibTransId="{AF7C85FE-7822-A04D-8B20-88757BEF1694}"/>
    <dgm:cxn modelId="{779DB283-25CA-9141-896D-E2A4496F9E64}" type="presOf" srcId="{68B643B6-E513-0644-B7C4-5CF5F9CC4D6A}" destId="{F27E75D7-ACD5-164D-B8B5-65DE0F3E530B}" srcOrd="0" destOrd="0" presId="urn:microsoft.com/office/officeart/2005/8/layout/vList2"/>
    <dgm:cxn modelId="{5DE5E584-27DD-7446-979A-30D774DC7DB1}" type="presOf" srcId="{83FBFE80-2EED-4FEC-8B2D-1839DBEC4650}" destId="{9C77B12D-9684-40A7-98A6-92B739460F02}" srcOrd="0" destOrd="0" presId="urn:microsoft.com/office/officeart/2005/8/layout/vList2"/>
    <dgm:cxn modelId="{5F27CF2A-232D-5040-8583-7983E425A3CB}" type="presOf" srcId="{583745DB-65F9-3E41-8669-3F9EA0473790}" destId="{E80A5861-14A9-B444-A5EB-CF66919BB48C}" srcOrd="0" destOrd="0" presId="urn:microsoft.com/office/officeart/2005/8/layout/vList2"/>
    <dgm:cxn modelId="{74C6777E-0D47-FD43-BD74-219EEE98111E}" type="presOf" srcId="{B0DA8F4B-0DC7-4537-94B8-E95AB7A87C3F}" destId="{200B3E4A-31A2-4599-9690-2D71D81A933F}" srcOrd="0" destOrd="0" presId="urn:microsoft.com/office/officeart/2005/8/layout/vList2"/>
    <dgm:cxn modelId="{084FFF70-7A9D-E642-A109-E28266870F1F}" type="presOf" srcId="{18C98D67-43D2-4F27-B65F-34C50A9EA69C}" destId="{F3D4455E-DF3A-47A2-885D-AD4E756BC6AB}" srcOrd="0" destOrd="0" presId="urn:microsoft.com/office/officeart/2005/8/layout/vList2"/>
    <dgm:cxn modelId="{893195DB-62C5-1E46-8028-332728891B62}" type="presOf" srcId="{107ADF6E-6386-F149-9E63-99DED24FAADD}" destId="{4203DC28-3213-4648-9276-09245BEDFDF6}" srcOrd="0" destOrd="0" presId="urn:microsoft.com/office/officeart/2005/8/layout/vList2"/>
    <dgm:cxn modelId="{245FB74C-8A3D-CC48-9D23-23176FE6E5CE}" type="presOf" srcId="{856D8095-7CD7-F841-A004-35E3A1F64EEB}" destId="{023D4102-1577-4E46-8FF7-D5FBAF2D17D8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2B9C5C94-C350-9E42-BEEE-C2890AA1E522}" type="presOf" srcId="{71518407-7E83-F442-8ABE-3975960936C7}" destId="{5A0E3319-BFE5-A640-92A6-72949488E640}" srcOrd="0" destOrd="0" presId="urn:microsoft.com/office/officeart/2005/8/layout/vList2"/>
    <dgm:cxn modelId="{D1C8D390-0C2F-F449-983B-46449188D6CB}" type="presOf" srcId="{A0C34863-7FB0-429A-A511-3C9531361022}" destId="{0A6C0087-A782-49EE-86D1-2162B357DA77}" srcOrd="0" destOrd="0" presId="urn:microsoft.com/office/officeart/2005/8/layout/vList2"/>
    <dgm:cxn modelId="{FBDDAA7C-019B-1543-91CB-646CBFA05490}" type="presOf" srcId="{732E581A-721D-4857-9219-F943EB112857}" destId="{96E0DE47-4E7B-4C9C-A9A6-A157749CFD26}" srcOrd="0" destOrd="0" presId="urn:microsoft.com/office/officeart/2005/8/layout/vList2"/>
    <dgm:cxn modelId="{D05A7405-F58F-4C3F-B4EA-0CF5AF1496D2}" srcId="{732E581A-721D-4857-9219-F943EB112857}" destId="{B0DA8F4B-0DC7-4537-94B8-E95AB7A87C3F}" srcOrd="13" destOrd="0" parTransId="{F6C7B502-3574-4A1A-8A69-FF3295EA78AB}" sibTransId="{AE3BF509-6154-431E-8B24-785F3DA09211}"/>
    <dgm:cxn modelId="{71370C76-98F2-4749-8450-252D8694C3B7}" type="presOf" srcId="{BD3361ED-FF27-AA44-A260-0AA18AE6A42D}" destId="{3F0EFD24-D28E-F049-8037-6875A9C1C65B}" srcOrd="0" destOrd="0" presId="urn:microsoft.com/office/officeart/2005/8/layout/vList2"/>
    <dgm:cxn modelId="{B15D4DC7-C41B-47C0-BBBB-C4C1DCBB3731}" srcId="{732E581A-721D-4857-9219-F943EB112857}" destId="{B502AB20-F0D8-4ED7-8839-18031F77A22B}" srcOrd="14" destOrd="0" parTransId="{DE6BED7E-A96A-49BA-B9C8-FA7ED0CC1F2A}" sibTransId="{506ED76A-F48A-44ED-9E8F-65073C7B80F4}"/>
    <dgm:cxn modelId="{72CFCF5D-7676-7E48-B10A-DAAF21C1EAEC}" type="presParOf" srcId="{96E0DE47-4E7B-4C9C-A9A6-A157749CFD26}" destId="{0A6C0087-A782-49EE-86D1-2162B357DA77}" srcOrd="0" destOrd="0" presId="urn:microsoft.com/office/officeart/2005/8/layout/vList2"/>
    <dgm:cxn modelId="{A93655D4-F598-F749-A8E2-2E2106802283}" type="presParOf" srcId="{96E0DE47-4E7B-4C9C-A9A6-A157749CFD26}" destId="{365CB52A-5B75-46F5-9240-57DE2DFBA870}" srcOrd="1" destOrd="0" presId="urn:microsoft.com/office/officeart/2005/8/layout/vList2"/>
    <dgm:cxn modelId="{7489FE71-1A3A-E64E-B3D5-1154BF059BAD}" type="presParOf" srcId="{96E0DE47-4E7B-4C9C-A9A6-A157749CFD26}" destId="{5A0E3319-BFE5-A640-92A6-72949488E640}" srcOrd="2" destOrd="0" presId="urn:microsoft.com/office/officeart/2005/8/layout/vList2"/>
    <dgm:cxn modelId="{6BD59E19-F518-E54D-AC90-959CD249488A}" type="presParOf" srcId="{96E0DE47-4E7B-4C9C-A9A6-A157749CFD26}" destId="{0E1D52B9-C5F0-114B-A4B7-0C29E871001A}" srcOrd="3" destOrd="0" presId="urn:microsoft.com/office/officeart/2005/8/layout/vList2"/>
    <dgm:cxn modelId="{8EBF73A6-89AF-E141-B44B-172FB7F0D9C7}" type="presParOf" srcId="{96E0DE47-4E7B-4C9C-A9A6-A157749CFD26}" destId="{BFC0E77D-7FDF-1449-A6A4-E9A0A5C4EF42}" srcOrd="4" destOrd="0" presId="urn:microsoft.com/office/officeart/2005/8/layout/vList2"/>
    <dgm:cxn modelId="{AE89FBAB-5B11-BC4F-87E3-1FCB7AE2F307}" type="presParOf" srcId="{96E0DE47-4E7B-4C9C-A9A6-A157749CFD26}" destId="{2B892F40-2E2B-634C-90C7-4B99D9F4210C}" srcOrd="5" destOrd="0" presId="urn:microsoft.com/office/officeart/2005/8/layout/vList2"/>
    <dgm:cxn modelId="{59A73990-CB86-5C46-B4AE-66744F7DDCFA}" type="presParOf" srcId="{96E0DE47-4E7B-4C9C-A9A6-A157749CFD26}" destId="{E80A5861-14A9-B444-A5EB-CF66919BB48C}" srcOrd="6" destOrd="0" presId="urn:microsoft.com/office/officeart/2005/8/layout/vList2"/>
    <dgm:cxn modelId="{CB7D2F2A-1405-7A42-8100-A30157DE1A00}" type="presParOf" srcId="{96E0DE47-4E7B-4C9C-A9A6-A157749CFD26}" destId="{A619F518-5416-864B-A3BF-526C23EC1F2A}" srcOrd="7" destOrd="0" presId="urn:microsoft.com/office/officeart/2005/8/layout/vList2"/>
    <dgm:cxn modelId="{4BE36F6B-9B4D-9C4E-A21F-EC16A6A0B538}" type="presParOf" srcId="{96E0DE47-4E7B-4C9C-A9A6-A157749CFD26}" destId="{3F0EFD24-D28E-F049-8037-6875A9C1C65B}" srcOrd="8" destOrd="0" presId="urn:microsoft.com/office/officeart/2005/8/layout/vList2"/>
    <dgm:cxn modelId="{939781E2-E8F9-CC49-9E7A-240CD5CAE85A}" type="presParOf" srcId="{96E0DE47-4E7B-4C9C-A9A6-A157749CFD26}" destId="{3D3A6D4A-16C1-F543-9A4A-650214D739AF}" srcOrd="9" destOrd="0" presId="urn:microsoft.com/office/officeart/2005/8/layout/vList2"/>
    <dgm:cxn modelId="{7669A570-759C-8E4E-833F-84D64050C6FD}" type="presParOf" srcId="{96E0DE47-4E7B-4C9C-A9A6-A157749CFD26}" destId="{023D4102-1577-4E46-8FF7-D5FBAF2D17D8}" srcOrd="10" destOrd="0" presId="urn:microsoft.com/office/officeart/2005/8/layout/vList2"/>
    <dgm:cxn modelId="{0F032F89-258D-D849-BDBA-B6C380A69100}" type="presParOf" srcId="{96E0DE47-4E7B-4C9C-A9A6-A157749CFD26}" destId="{51657B25-F270-1243-9360-0C3DC3159E96}" srcOrd="11" destOrd="0" presId="urn:microsoft.com/office/officeart/2005/8/layout/vList2"/>
    <dgm:cxn modelId="{2DCC0B02-0AB2-C649-B0B9-491A5D53066D}" type="presParOf" srcId="{96E0DE47-4E7B-4C9C-A9A6-A157749CFD26}" destId="{F27E75D7-ACD5-164D-B8B5-65DE0F3E530B}" srcOrd="12" destOrd="0" presId="urn:microsoft.com/office/officeart/2005/8/layout/vList2"/>
    <dgm:cxn modelId="{33C4C898-713A-0B45-92D9-5FED2480DCCD}" type="presParOf" srcId="{96E0DE47-4E7B-4C9C-A9A6-A157749CFD26}" destId="{94B17737-C1D5-D349-B2FA-DDBACA9C7406}" srcOrd="13" destOrd="0" presId="urn:microsoft.com/office/officeart/2005/8/layout/vList2"/>
    <dgm:cxn modelId="{246D9CE7-5960-9642-BF18-425B9C81B03E}" type="presParOf" srcId="{96E0DE47-4E7B-4C9C-A9A6-A157749CFD26}" destId="{4203DC28-3213-4648-9276-09245BEDFDF6}" srcOrd="14" destOrd="0" presId="urn:microsoft.com/office/officeart/2005/8/layout/vList2"/>
    <dgm:cxn modelId="{85348CE1-A296-F444-9603-2563A3B74FD2}" type="presParOf" srcId="{96E0DE47-4E7B-4C9C-A9A6-A157749CFD26}" destId="{878ED5C1-3B77-3D4B-94BF-1C1A8D2BE98B}" srcOrd="15" destOrd="0" presId="urn:microsoft.com/office/officeart/2005/8/layout/vList2"/>
    <dgm:cxn modelId="{ADD302C5-04DD-7542-8192-B315988ED1A5}" type="presParOf" srcId="{96E0DE47-4E7B-4C9C-A9A6-A157749CFD26}" destId="{4E3C076E-8274-4593-BD5F-40983EA39ED6}" srcOrd="16" destOrd="0" presId="urn:microsoft.com/office/officeart/2005/8/layout/vList2"/>
    <dgm:cxn modelId="{1215C93A-F9F7-7E4F-9E28-9284DD206F2F}" type="presParOf" srcId="{96E0DE47-4E7B-4C9C-A9A6-A157749CFD26}" destId="{3E229B68-2F1A-481E-924A-ECF98C9BE672}" srcOrd="17" destOrd="0" presId="urn:microsoft.com/office/officeart/2005/8/layout/vList2"/>
    <dgm:cxn modelId="{AFDB5636-4EA8-6749-B030-013E5EC42FD5}" type="presParOf" srcId="{96E0DE47-4E7B-4C9C-A9A6-A157749CFD26}" destId="{E80FAB96-EDA6-CC4A-AB1B-90FFA4683EB7}" srcOrd="18" destOrd="0" presId="urn:microsoft.com/office/officeart/2005/8/layout/vList2"/>
    <dgm:cxn modelId="{2C8E4AC3-691A-1746-823C-106F56FBDCD8}" type="presParOf" srcId="{96E0DE47-4E7B-4C9C-A9A6-A157749CFD26}" destId="{5AF3018E-95F0-A44D-8E45-01CD02D9039C}" srcOrd="19" destOrd="0" presId="urn:microsoft.com/office/officeart/2005/8/layout/vList2"/>
    <dgm:cxn modelId="{094A608F-C5C3-A54D-B02D-F3BF332D2D02}" type="presParOf" srcId="{96E0DE47-4E7B-4C9C-A9A6-A157749CFD26}" destId="{F3D4455E-DF3A-47A2-885D-AD4E756BC6AB}" srcOrd="20" destOrd="0" presId="urn:microsoft.com/office/officeart/2005/8/layout/vList2"/>
    <dgm:cxn modelId="{6AEF4C07-C38C-7F45-ABD8-E645934548FA}" type="presParOf" srcId="{96E0DE47-4E7B-4C9C-A9A6-A157749CFD26}" destId="{78D78B70-B614-49D6-857B-B31818839E8C}" srcOrd="21" destOrd="0" presId="urn:microsoft.com/office/officeart/2005/8/layout/vList2"/>
    <dgm:cxn modelId="{32581083-5DB7-8244-98EC-E0C2B5D54985}" type="presParOf" srcId="{96E0DE47-4E7B-4C9C-A9A6-A157749CFD26}" destId="{9C77B12D-9684-40A7-98A6-92B739460F02}" srcOrd="22" destOrd="0" presId="urn:microsoft.com/office/officeart/2005/8/layout/vList2"/>
    <dgm:cxn modelId="{1F2EA9C4-738C-C243-BF82-E6DF96BB67EE}" type="presParOf" srcId="{96E0DE47-4E7B-4C9C-A9A6-A157749CFD26}" destId="{7EFD9AAE-8D46-473F-ADCE-10FAADCF1C49}" srcOrd="23" destOrd="0" presId="urn:microsoft.com/office/officeart/2005/8/layout/vList2"/>
    <dgm:cxn modelId="{34ACADE1-F1E4-014B-986F-545954547988}" type="presParOf" srcId="{96E0DE47-4E7B-4C9C-A9A6-A157749CFD26}" destId="{DAEDD942-48D9-43F7-9366-9FE9621FB6EE}" srcOrd="24" destOrd="0" presId="urn:microsoft.com/office/officeart/2005/8/layout/vList2"/>
    <dgm:cxn modelId="{7721DF7D-03F0-7542-A42E-4FC7A24409F5}" type="presParOf" srcId="{96E0DE47-4E7B-4C9C-A9A6-A157749CFD26}" destId="{DBBC07B1-9251-448C-9C88-A67F47552498}" srcOrd="25" destOrd="0" presId="urn:microsoft.com/office/officeart/2005/8/layout/vList2"/>
    <dgm:cxn modelId="{B922364B-6269-CA4C-94F9-7A3BAD15C190}" type="presParOf" srcId="{96E0DE47-4E7B-4C9C-A9A6-A157749CFD26}" destId="{200B3E4A-31A2-4599-9690-2D71D81A933F}" srcOrd="26" destOrd="0" presId="urn:microsoft.com/office/officeart/2005/8/layout/vList2"/>
    <dgm:cxn modelId="{82CBD60E-8322-694C-A086-054695739567}" type="presParOf" srcId="{96E0DE47-4E7B-4C9C-A9A6-A157749CFD26}" destId="{A3DE0C81-5902-4527-B897-7D3C644F129F}" srcOrd="27" destOrd="0" presId="urn:microsoft.com/office/officeart/2005/8/layout/vList2"/>
    <dgm:cxn modelId="{7F8CC3D8-D54C-AA43-A546-1F02A049738D}" type="presParOf" srcId="{96E0DE47-4E7B-4C9C-A9A6-A157749CFD26}" destId="{0A1D0D3C-5172-46A8-842A-60808FAB4F37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58AE4-3A17-4BE0-BA8C-4743E1CCF93E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Flow Diagrams</a:t>
          </a:r>
          <a:endParaRPr lang="en-US" sz="2000" dirty="0">
            <a:solidFill>
              <a:schemeClr val="bg2"/>
            </a:solidFill>
          </a:endParaRPr>
        </a:p>
      </dgm:t>
    </dgm:pt>
    <dgm:pt modelId="{5D33C6C0-1E80-4222-88D2-4A9C7FE54F88}" type="parTrans" cxnId="{98BBF4D0-0740-4099-B950-944204436902}">
      <dgm:prSet/>
      <dgm:spPr/>
      <dgm:t>
        <a:bodyPr/>
        <a:lstStyle/>
        <a:p>
          <a:endParaRPr lang="en-US"/>
        </a:p>
      </dgm:t>
    </dgm:pt>
    <dgm:pt modelId="{67178167-58C5-4E6A-BF55-F9F979373832}" type="sibTrans" cxnId="{98BBF4D0-0740-4099-B950-944204436902}">
      <dgm:prSet/>
      <dgm:spPr/>
      <dgm:t>
        <a:bodyPr/>
        <a:lstStyle/>
        <a:p>
          <a:endParaRPr lang="en-US"/>
        </a:p>
      </dgm:t>
    </dgm:pt>
    <dgm:pt modelId="{83FBFE80-2EED-4FEC-8B2D-1839DBEC465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Testing Plan</a:t>
          </a:r>
          <a:endParaRPr lang="en-US" sz="2000" dirty="0">
            <a:solidFill>
              <a:schemeClr val="bg2"/>
            </a:solidFill>
          </a:endParaRPr>
        </a:p>
      </dgm:t>
    </dgm:pt>
    <dgm:pt modelId="{1D6E5182-C006-4FA4-BBE9-E0C87A34DB0D}" type="parTrans" cxnId="{904A2913-FDB9-40A2-9209-9FACF8ECF413}">
      <dgm:prSet/>
      <dgm:spPr/>
      <dgm:t>
        <a:bodyPr/>
        <a:lstStyle/>
        <a:p>
          <a:endParaRPr lang="en-US"/>
        </a:p>
      </dgm:t>
    </dgm:pt>
    <dgm:pt modelId="{1595CF5E-F940-45DE-B508-2A6277E92955}" type="sibTrans" cxnId="{904A2913-FDB9-40A2-9209-9FACF8ECF413}">
      <dgm:prSet/>
      <dgm:spPr/>
      <dgm:t>
        <a:bodyPr/>
        <a:lstStyle/>
        <a:p>
          <a:endParaRPr lang="en-US"/>
        </a:p>
      </dgm:t>
    </dgm:pt>
    <dgm:pt modelId="{E1E1DA4E-AC5C-41B3-8926-32FA09E380C7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Development and Production Environments</a:t>
          </a:r>
          <a:endParaRPr lang="en-US" sz="2000" dirty="0">
            <a:solidFill>
              <a:schemeClr val="bg2"/>
            </a:solidFill>
          </a:endParaRPr>
        </a:p>
      </dgm:t>
    </dgm:pt>
    <dgm:pt modelId="{38F19B3A-BFCB-46C1-8322-C376CC563914}" type="parTrans" cxnId="{16480842-41BF-4151-B697-DF66C8EA7939}">
      <dgm:prSet/>
      <dgm:spPr/>
      <dgm:t>
        <a:bodyPr/>
        <a:lstStyle/>
        <a:p>
          <a:endParaRPr lang="en-US"/>
        </a:p>
      </dgm:t>
    </dgm:pt>
    <dgm:pt modelId="{EC44F1AA-2E3C-454F-B4D7-47B6615CFD9F}" type="sibTrans" cxnId="{16480842-41BF-4151-B697-DF66C8EA7939}">
      <dgm:prSet/>
      <dgm:spPr/>
      <dgm:t>
        <a:bodyPr/>
        <a:lstStyle/>
        <a:p>
          <a:endParaRPr lang="en-US"/>
        </a:p>
      </dgm:t>
    </dgm:pt>
    <dgm:pt modelId="{B0DA8F4B-0DC7-4537-94B8-E95AB7A87C3F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Prototype Screens</a:t>
          </a:r>
          <a:endParaRPr lang="en-US" sz="2000" dirty="0">
            <a:solidFill>
              <a:schemeClr val="bg2"/>
            </a:solidFill>
          </a:endParaRPr>
        </a:p>
      </dgm:t>
    </dgm:pt>
    <dgm:pt modelId="{F6C7B502-3574-4A1A-8A69-FF3295EA78AB}" type="parTrans" cxnId="{D05A7405-F58F-4C3F-B4EA-0CF5AF1496D2}">
      <dgm:prSet/>
      <dgm:spPr/>
      <dgm:t>
        <a:bodyPr/>
        <a:lstStyle/>
        <a:p>
          <a:endParaRPr lang="en-US"/>
        </a:p>
      </dgm:t>
    </dgm:pt>
    <dgm:pt modelId="{AE3BF509-6154-431E-8B24-785F3DA09211}" type="sibTrans" cxnId="{D05A7405-F58F-4C3F-B4EA-0CF5AF1496D2}">
      <dgm:prSet/>
      <dgm:spPr/>
      <dgm:t>
        <a:bodyPr/>
        <a:lstStyle/>
        <a:p>
          <a:endParaRPr lang="en-US"/>
        </a:p>
      </dgm:t>
    </dgm:pt>
    <dgm:pt modelId="{B502AB20-F0D8-4ED7-8839-18031F77A22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Timeline</a:t>
          </a:r>
          <a:endParaRPr lang="en-US" sz="2000" dirty="0">
            <a:solidFill>
              <a:schemeClr val="bg2"/>
            </a:solidFill>
          </a:endParaRPr>
        </a:p>
      </dgm:t>
    </dgm:pt>
    <dgm:pt modelId="{DE6BED7E-A96A-49BA-B9C8-FA7ED0CC1F2A}" type="parTrans" cxnId="{B15D4DC7-C41B-47C0-BBBB-C4C1DCBB3731}">
      <dgm:prSet/>
      <dgm:spPr/>
      <dgm:t>
        <a:bodyPr/>
        <a:lstStyle/>
        <a:p>
          <a:endParaRPr lang="en-US"/>
        </a:p>
      </dgm:t>
    </dgm:pt>
    <dgm:pt modelId="{506ED76A-F48A-44ED-9E8F-65073C7B80F4}" type="sibTrans" cxnId="{B15D4DC7-C41B-47C0-BBBB-C4C1DCBB3731}">
      <dgm:prSet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Requirements Inventory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68B643B6-E513-0644-B7C4-5CF5F9CC4D6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Website Map</a:t>
          </a:r>
          <a:endParaRPr lang="en-US" sz="2000" dirty="0">
            <a:solidFill>
              <a:schemeClr val="bg2"/>
            </a:solidFill>
          </a:endParaRPr>
        </a:p>
      </dgm:t>
    </dgm:pt>
    <dgm:pt modelId="{200CBA57-2D54-4F45-9F19-9DC8204FC3F0}" type="parTrans" cxnId="{F208038F-FFD0-314D-8168-EDC54E3F3F39}">
      <dgm:prSet/>
      <dgm:spPr/>
      <dgm:t>
        <a:bodyPr/>
        <a:lstStyle/>
        <a:p>
          <a:endParaRPr lang="en-US"/>
        </a:p>
      </dgm:t>
    </dgm:pt>
    <dgm:pt modelId="{6C597AE6-4B12-2949-BE77-407438E67FE0}" type="sibTrans" cxnId="{F208038F-FFD0-314D-8168-EDC54E3F3F39}">
      <dgm:prSet/>
      <dgm:spPr/>
      <dgm:t>
        <a:bodyPr/>
        <a:lstStyle/>
        <a:p>
          <a:endParaRPr lang="en-US"/>
        </a:p>
      </dgm:t>
    </dgm:pt>
    <dgm:pt modelId="{107ADF6E-6386-F149-9E63-99DED24FAAD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Activity Diagram</a:t>
          </a:r>
          <a:endParaRPr lang="en-US" sz="2000" dirty="0">
            <a:solidFill>
              <a:schemeClr val="bg2"/>
            </a:solidFill>
          </a:endParaRPr>
        </a:p>
      </dgm:t>
    </dgm:pt>
    <dgm:pt modelId="{738703F7-5DCF-7444-8635-56284C447E68}" type="parTrans" cxnId="{298A80E8-FE10-0A47-AE99-61F426E8896C}">
      <dgm:prSet/>
      <dgm:spPr/>
      <dgm:t>
        <a:bodyPr/>
        <a:lstStyle/>
        <a:p>
          <a:endParaRPr lang="en-US"/>
        </a:p>
      </dgm:t>
    </dgm:pt>
    <dgm:pt modelId="{04ABFB8E-72E5-A74B-9935-2D2A952FD220}" type="sibTrans" cxnId="{298A80E8-FE10-0A47-AE99-61F426E8896C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856D8095-7CD7-F841-A004-35E3A1F64EE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Deployment </a:t>
          </a:r>
          <a:r>
            <a:rPr lang="en-US" sz="2000" dirty="0" smtClean="0">
              <a:solidFill>
                <a:schemeClr val="bg2"/>
              </a:solidFill>
            </a:rPr>
            <a:t>Diagram</a:t>
          </a:r>
          <a:endParaRPr lang="en-US" sz="2000" dirty="0">
            <a:solidFill>
              <a:schemeClr val="bg2"/>
            </a:solidFill>
          </a:endParaRPr>
        </a:p>
      </dgm:t>
    </dgm:pt>
    <dgm:pt modelId="{BDE056CB-AC32-CD4C-B196-0983729CB9CA}" type="parTrans" cxnId="{8106FA0E-12AF-774E-BF6B-912CB5351ACE}">
      <dgm:prSet/>
      <dgm:spPr/>
      <dgm:t>
        <a:bodyPr/>
        <a:lstStyle/>
        <a:p>
          <a:endParaRPr lang="en-US"/>
        </a:p>
      </dgm:t>
    </dgm:pt>
    <dgm:pt modelId="{935363CF-495C-CB47-AC8F-96203B3AF54E}" type="sibTrans" cxnId="{8106FA0E-12AF-774E-BF6B-912CB5351ACE}">
      <dgm:prSet/>
      <dgm:spPr/>
      <dgm:t>
        <a:bodyPr/>
        <a:lstStyle/>
        <a:p>
          <a:endParaRPr lang="en-US"/>
        </a:p>
      </dgm:t>
    </dgm:pt>
    <dgm:pt modelId="{71518407-7E83-F442-8ABE-3975960936C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F4B2F81D-A7D0-E34B-91FE-D1AFBCDE7351}" type="parTrans" cxnId="{D67EE43D-A590-3046-8522-6D18BB4E0DCA}">
      <dgm:prSet/>
      <dgm:spPr/>
      <dgm:t>
        <a:bodyPr/>
        <a:lstStyle/>
        <a:p>
          <a:endParaRPr lang="en-US"/>
        </a:p>
      </dgm:t>
    </dgm:pt>
    <dgm:pt modelId="{8BCD25FB-E3A9-8D4C-946E-FFC4519B3CE9}" type="sibTrans" cxnId="{D67EE43D-A590-3046-8522-6D18BB4E0DCA}">
      <dgm:prSet/>
      <dgm:spPr/>
      <dgm:t>
        <a:bodyPr/>
        <a:lstStyle/>
        <a:p>
          <a:endParaRPr lang="en-US"/>
        </a:p>
      </dgm:t>
    </dgm:pt>
    <dgm:pt modelId="{5D7A972B-2D98-2741-A145-38115927E979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FE212D1A-9B4F-D84C-A838-620EB02DCB29}" type="parTrans" cxnId="{B2A6A340-C35D-774C-ACF9-17F084468FF4}">
      <dgm:prSet/>
      <dgm:spPr/>
      <dgm:t>
        <a:bodyPr/>
        <a:lstStyle/>
        <a:p>
          <a:endParaRPr lang="en-US"/>
        </a:p>
      </dgm:t>
    </dgm:pt>
    <dgm:pt modelId="{34F6C323-F2AA-A14E-A0A8-6D56A49F9441}" type="sibTrans" cxnId="{B2A6A340-C35D-774C-ACF9-17F084468FF4}">
      <dgm:prSet/>
      <dgm:spPr/>
      <dgm:t>
        <a:bodyPr/>
        <a:lstStyle/>
        <a:p>
          <a:endParaRPr lang="en-US"/>
        </a:p>
      </dgm:t>
    </dgm:pt>
    <dgm:pt modelId="{583745DB-65F9-3E41-8669-3F9EA0473790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AF7C85FE-7822-A04D-8B20-88757BEF1694}" type="sibTrans" cxnId="{A3FF1F95-6D8A-7041-AFE3-B7747DF7F8A1}">
      <dgm:prSet/>
      <dgm:spPr/>
      <dgm:t>
        <a:bodyPr/>
        <a:lstStyle/>
        <a:p>
          <a:endParaRPr lang="en-US"/>
        </a:p>
      </dgm:t>
    </dgm:pt>
    <dgm:pt modelId="{3628A6CB-AB97-CA4E-B67A-28DB716BEABD}" type="parTrans" cxnId="{A3FF1F95-6D8A-7041-AFE3-B7747DF7F8A1}">
      <dgm:prSet/>
      <dgm:spPr/>
      <dgm:t>
        <a:bodyPr/>
        <a:lstStyle/>
        <a:p>
          <a:endParaRPr lang="en-US"/>
        </a:p>
      </dgm:t>
    </dgm:pt>
    <dgm:pt modelId="{BD3361ED-FF27-AA44-A260-0AA18AE6A42D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 Case Diagram</a:t>
          </a:r>
          <a:endParaRPr lang="en-US" sz="2000" dirty="0">
            <a:solidFill>
              <a:schemeClr val="bg2"/>
            </a:solidFill>
          </a:endParaRPr>
        </a:p>
      </dgm:t>
    </dgm:pt>
    <dgm:pt modelId="{D8271D5A-A3E2-2D45-896A-941B4796934E}" type="parTrans" cxnId="{59F9E59F-FEB0-1E40-9FF8-3956CF40BC4B}">
      <dgm:prSet/>
      <dgm:spPr/>
      <dgm:t>
        <a:bodyPr/>
        <a:lstStyle/>
        <a:p>
          <a:endParaRPr lang="en-US"/>
        </a:p>
      </dgm:t>
    </dgm:pt>
    <dgm:pt modelId="{718B3D16-26B5-FE40-9624-B1D394C9723C}" type="sibTrans" cxnId="{59F9E59F-FEB0-1E40-9FF8-3956CF40BC4B}">
      <dgm:prSet/>
      <dgm:spPr/>
      <dgm:t>
        <a:bodyPr/>
        <a:lstStyle/>
        <a:p>
          <a:endParaRPr lang="en-US"/>
        </a:p>
      </dgm:t>
    </dgm:pt>
    <dgm:pt modelId="{E392DD24-1F3D-4B48-A52A-CEA15E527F06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Data Dictionary</a:t>
          </a:r>
          <a:endParaRPr lang="en-US" sz="2000" dirty="0">
            <a:solidFill>
              <a:srgbClr val="FFC000"/>
            </a:solidFill>
          </a:endParaRPr>
        </a:p>
      </dgm:t>
    </dgm:pt>
    <dgm:pt modelId="{7E07DE93-56A3-D546-BB0C-0D564BE3E1A3}" type="parTrans" cxnId="{AA7D52F3-74A2-2648-B901-CF48C6357D71}">
      <dgm:prSet/>
      <dgm:spPr/>
      <dgm:t>
        <a:bodyPr/>
        <a:lstStyle/>
        <a:p>
          <a:endParaRPr lang="en-US"/>
        </a:p>
      </dgm:t>
    </dgm:pt>
    <dgm:pt modelId="{39196284-421A-8B4B-B5BA-F4FC443D593F}" type="sibTrans" cxnId="{AA7D52F3-74A2-2648-B901-CF48C6357D71}">
      <dgm:prSet/>
      <dgm:spPr/>
      <dgm:t>
        <a:bodyPr/>
        <a:lstStyle/>
        <a:p>
          <a:endParaRPr lang="en-US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5A0E3319-BFE5-A640-92A6-72949488E640}" type="pres">
      <dgm:prSet presAssocID="{71518407-7E83-F442-8ABE-3975960936C7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D52B9-C5F0-114B-A4B7-0C29E871001A}" type="pres">
      <dgm:prSet presAssocID="{8BCD25FB-E3A9-8D4C-946E-FFC4519B3CE9}" presName="spacer" presStyleCnt="0"/>
      <dgm:spPr/>
    </dgm:pt>
    <dgm:pt modelId="{BFC0E77D-7FDF-1449-A6A4-E9A0A5C4EF42}" type="pres">
      <dgm:prSet presAssocID="{5D7A972B-2D98-2741-A145-38115927E979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92F40-2E2B-634C-90C7-4B99D9F4210C}" type="pres">
      <dgm:prSet presAssocID="{34F6C323-F2AA-A14E-A0A8-6D56A49F9441}" presName="spacer" presStyleCnt="0"/>
      <dgm:spPr/>
    </dgm:pt>
    <dgm:pt modelId="{E80A5861-14A9-B444-A5EB-CF66919BB48C}" type="pres">
      <dgm:prSet presAssocID="{583745DB-65F9-3E41-8669-3F9EA0473790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9F518-5416-864B-A3BF-526C23EC1F2A}" type="pres">
      <dgm:prSet presAssocID="{AF7C85FE-7822-A04D-8B20-88757BEF1694}" presName="spacer" presStyleCnt="0"/>
      <dgm:spPr/>
    </dgm:pt>
    <dgm:pt modelId="{3F0EFD24-D28E-F049-8037-6875A9C1C65B}" type="pres">
      <dgm:prSet presAssocID="{BD3361ED-FF27-AA44-A260-0AA18AE6A42D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A6D4A-16C1-F543-9A4A-650214D739AF}" type="pres">
      <dgm:prSet presAssocID="{718B3D16-26B5-FE40-9624-B1D394C9723C}" presName="spacer" presStyleCnt="0"/>
      <dgm:spPr/>
    </dgm:pt>
    <dgm:pt modelId="{023D4102-1577-4E46-8FF7-D5FBAF2D17D8}" type="pres">
      <dgm:prSet presAssocID="{856D8095-7CD7-F841-A004-35E3A1F64EEB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57B25-F270-1243-9360-0C3DC3159E96}" type="pres">
      <dgm:prSet presAssocID="{935363CF-495C-CB47-AC8F-96203B3AF54E}" presName="spacer" presStyleCnt="0"/>
      <dgm:spPr/>
    </dgm:pt>
    <dgm:pt modelId="{F27E75D7-ACD5-164D-B8B5-65DE0F3E530B}" type="pres">
      <dgm:prSet presAssocID="{68B643B6-E513-0644-B7C4-5CF5F9CC4D6A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7737-C1D5-D349-B2FA-DDBACA9C7406}" type="pres">
      <dgm:prSet presAssocID="{6C597AE6-4B12-2949-BE77-407438E67FE0}" presName="spacer" presStyleCnt="0"/>
      <dgm:spPr/>
    </dgm:pt>
    <dgm:pt modelId="{4203DC28-3213-4648-9276-09245BEDFDF6}" type="pres">
      <dgm:prSet presAssocID="{107ADF6E-6386-F149-9E63-99DED24FAADD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D5C1-3B77-3D4B-94BF-1C1A8D2BE98B}" type="pres">
      <dgm:prSet presAssocID="{04ABFB8E-72E5-A74B-9935-2D2A952FD220}" presName="spacer" presStyleCnt="0"/>
      <dgm:spPr/>
    </dgm:pt>
    <dgm:pt modelId="{4E3C076E-8274-4593-BD5F-40983EA39ED6}" type="pres">
      <dgm:prSet presAssocID="{54E58AE4-3A17-4BE0-BA8C-4743E1CCF93E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29B68-2F1A-481E-924A-ECF98C9BE672}" type="pres">
      <dgm:prSet presAssocID="{67178167-58C5-4E6A-BF55-F9F979373832}" presName="spacer" presStyleCnt="0"/>
      <dgm:spPr/>
    </dgm:pt>
    <dgm:pt modelId="{F3D4455E-DF3A-47A2-885D-AD4E756BC6AB}" type="pres">
      <dgm:prSet presAssocID="{18C98D67-43D2-4F27-B65F-34C50A9EA69C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78B70-B614-49D6-857B-B31818839E8C}" type="pres">
      <dgm:prSet presAssocID="{2D2F5C8A-A9E5-45AF-944C-F14C65D0C4CA}" presName="spacer" presStyleCnt="0"/>
      <dgm:spPr/>
    </dgm:pt>
    <dgm:pt modelId="{8F78BA5C-E1DD-6A4D-9E57-BAC2C4DBC553}" type="pres">
      <dgm:prSet presAssocID="{E392DD24-1F3D-4B48-A52A-CEA15E527F06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E2648-A40D-3544-80FF-9E6A7D174284}" type="pres">
      <dgm:prSet presAssocID="{39196284-421A-8B4B-B5BA-F4FC443D593F}" presName="spacer" presStyleCnt="0"/>
      <dgm:spPr/>
    </dgm:pt>
    <dgm:pt modelId="{9C77B12D-9684-40A7-98A6-92B739460F02}" type="pres">
      <dgm:prSet presAssocID="{83FBFE80-2EED-4FEC-8B2D-1839DBEC4650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D9AAE-8D46-473F-ADCE-10FAADCF1C49}" type="pres">
      <dgm:prSet presAssocID="{1595CF5E-F940-45DE-B508-2A6277E92955}" presName="spacer" presStyleCnt="0"/>
      <dgm:spPr/>
    </dgm:pt>
    <dgm:pt modelId="{DAEDD942-48D9-43F7-9366-9FE9621FB6EE}" type="pres">
      <dgm:prSet presAssocID="{E1E1DA4E-AC5C-41B3-8926-32FA09E380C7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C07B1-9251-448C-9C88-A67F47552498}" type="pres">
      <dgm:prSet presAssocID="{EC44F1AA-2E3C-454F-B4D7-47B6615CFD9F}" presName="spacer" presStyleCnt="0"/>
      <dgm:spPr/>
    </dgm:pt>
    <dgm:pt modelId="{200B3E4A-31A2-4599-9690-2D71D81A933F}" type="pres">
      <dgm:prSet presAssocID="{B0DA8F4B-0DC7-4537-94B8-E95AB7A87C3F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E0C81-5902-4527-B897-7D3C644F129F}" type="pres">
      <dgm:prSet presAssocID="{AE3BF509-6154-431E-8B24-785F3DA09211}" presName="spacer" presStyleCnt="0"/>
      <dgm:spPr/>
    </dgm:pt>
    <dgm:pt modelId="{0A1D0D3C-5172-46A8-842A-60808FAB4F37}" type="pres">
      <dgm:prSet presAssocID="{B502AB20-F0D8-4ED7-8839-18031F77A22B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E8AD1E-F9D8-744A-937B-4D1EF471B0FB}" type="presOf" srcId="{856D8095-7CD7-F841-A004-35E3A1F64EEB}" destId="{023D4102-1577-4E46-8FF7-D5FBAF2D17D8}" srcOrd="0" destOrd="0" presId="urn:microsoft.com/office/officeart/2005/8/layout/vList2"/>
    <dgm:cxn modelId="{16480842-41BF-4151-B697-DF66C8EA7939}" srcId="{732E581A-721D-4857-9219-F943EB112857}" destId="{E1E1DA4E-AC5C-41B3-8926-32FA09E380C7}" srcOrd="12" destOrd="0" parTransId="{38F19B3A-BFCB-46C1-8322-C376CC563914}" sibTransId="{EC44F1AA-2E3C-454F-B4D7-47B6615CFD9F}"/>
    <dgm:cxn modelId="{07025680-F4B7-D54F-B221-3E0E3A99DEB9}" type="presOf" srcId="{54E58AE4-3A17-4BE0-BA8C-4743E1CCF93E}" destId="{4E3C076E-8274-4593-BD5F-40983EA39ED6}" srcOrd="0" destOrd="0" presId="urn:microsoft.com/office/officeart/2005/8/layout/vList2"/>
    <dgm:cxn modelId="{10A5D569-02A7-154B-8C38-73B4701468D2}" type="presOf" srcId="{71518407-7E83-F442-8ABE-3975960936C7}" destId="{5A0E3319-BFE5-A640-92A6-72949488E640}" srcOrd="0" destOrd="0" presId="urn:microsoft.com/office/officeart/2005/8/layout/vList2"/>
    <dgm:cxn modelId="{C6C6500E-93EF-544C-AD2C-147CCD8F9FF4}" type="presOf" srcId="{E392DD24-1F3D-4B48-A52A-CEA15E527F06}" destId="{8F78BA5C-E1DD-6A4D-9E57-BAC2C4DBC553}" srcOrd="0" destOrd="0" presId="urn:microsoft.com/office/officeart/2005/8/layout/vList2"/>
    <dgm:cxn modelId="{8106FA0E-12AF-774E-BF6B-912CB5351ACE}" srcId="{732E581A-721D-4857-9219-F943EB112857}" destId="{856D8095-7CD7-F841-A004-35E3A1F64EEB}" srcOrd="5" destOrd="0" parTransId="{BDE056CB-AC32-CD4C-B196-0983729CB9CA}" sibTransId="{935363CF-495C-CB47-AC8F-96203B3AF54E}"/>
    <dgm:cxn modelId="{98BBF4D0-0740-4099-B950-944204436902}" srcId="{732E581A-721D-4857-9219-F943EB112857}" destId="{54E58AE4-3A17-4BE0-BA8C-4743E1CCF93E}" srcOrd="8" destOrd="0" parTransId="{5D33C6C0-1E80-4222-88D2-4A9C7FE54F88}" sibTransId="{67178167-58C5-4E6A-BF55-F9F979373832}"/>
    <dgm:cxn modelId="{AA7D52F3-74A2-2648-B901-CF48C6357D71}" srcId="{732E581A-721D-4857-9219-F943EB112857}" destId="{E392DD24-1F3D-4B48-A52A-CEA15E527F06}" srcOrd="10" destOrd="0" parTransId="{7E07DE93-56A3-D546-BB0C-0D564BE3E1A3}" sibTransId="{39196284-421A-8B4B-B5BA-F4FC443D593F}"/>
    <dgm:cxn modelId="{F208038F-FFD0-314D-8168-EDC54E3F3F39}" srcId="{732E581A-721D-4857-9219-F943EB112857}" destId="{68B643B6-E513-0644-B7C4-5CF5F9CC4D6A}" srcOrd="6" destOrd="0" parTransId="{200CBA57-2D54-4F45-9F19-9DC8204FC3F0}" sibTransId="{6C597AE6-4B12-2949-BE77-407438E67FE0}"/>
    <dgm:cxn modelId="{298A80E8-FE10-0A47-AE99-61F426E8896C}" srcId="{732E581A-721D-4857-9219-F943EB112857}" destId="{107ADF6E-6386-F149-9E63-99DED24FAADD}" srcOrd="7" destOrd="0" parTransId="{738703F7-5DCF-7444-8635-56284C447E68}" sibTransId="{04ABFB8E-72E5-A74B-9935-2D2A952FD220}"/>
    <dgm:cxn modelId="{FBEC0775-F4FA-B14E-8C18-7D06FB8D6DFE}" type="presOf" srcId="{5D7A972B-2D98-2741-A145-38115927E979}" destId="{BFC0E77D-7FDF-1449-A6A4-E9A0A5C4EF42}" srcOrd="0" destOrd="0" presId="urn:microsoft.com/office/officeart/2005/8/layout/vList2"/>
    <dgm:cxn modelId="{59F9E59F-FEB0-1E40-9FF8-3956CF40BC4B}" srcId="{732E581A-721D-4857-9219-F943EB112857}" destId="{BD3361ED-FF27-AA44-A260-0AA18AE6A42D}" srcOrd="4" destOrd="0" parTransId="{D8271D5A-A3E2-2D45-896A-941B4796934E}" sibTransId="{718B3D16-26B5-FE40-9624-B1D394C9723C}"/>
    <dgm:cxn modelId="{DB4AA951-4E11-D042-90B2-668B5886DB5B}" type="presOf" srcId="{18C98D67-43D2-4F27-B65F-34C50A9EA69C}" destId="{F3D4455E-DF3A-47A2-885D-AD4E756BC6AB}" srcOrd="0" destOrd="0" presId="urn:microsoft.com/office/officeart/2005/8/layout/vList2"/>
    <dgm:cxn modelId="{904A2913-FDB9-40A2-9209-9FACF8ECF413}" srcId="{732E581A-721D-4857-9219-F943EB112857}" destId="{83FBFE80-2EED-4FEC-8B2D-1839DBEC4650}" srcOrd="11" destOrd="0" parTransId="{1D6E5182-C006-4FA4-BBE9-E0C87A34DB0D}" sibTransId="{1595CF5E-F940-45DE-B508-2A6277E92955}"/>
    <dgm:cxn modelId="{B2A6A340-C35D-774C-ACF9-17F084468FF4}" srcId="{732E581A-721D-4857-9219-F943EB112857}" destId="{5D7A972B-2D98-2741-A145-38115927E979}" srcOrd="2" destOrd="0" parTransId="{FE212D1A-9B4F-D84C-A838-620EB02DCB29}" sibTransId="{34F6C323-F2AA-A14E-A0A8-6D56A49F9441}"/>
    <dgm:cxn modelId="{80653B9F-BDB5-3042-BAD9-401E8A37D156}" type="presOf" srcId="{732E581A-721D-4857-9219-F943EB112857}" destId="{96E0DE47-4E7B-4C9C-A9A6-A157749CFD26}" srcOrd="0" destOrd="0" presId="urn:microsoft.com/office/officeart/2005/8/layout/vList2"/>
    <dgm:cxn modelId="{45C3E2E1-0E64-8745-BE42-E8795A684523}" type="presOf" srcId="{B502AB20-F0D8-4ED7-8839-18031F77A22B}" destId="{0A1D0D3C-5172-46A8-842A-60808FAB4F37}" srcOrd="0" destOrd="0" presId="urn:microsoft.com/office/officeart/2005/8/layout/vList2"/>
    <dgm:cxn modelId="{F2F9591F-8E04-B843-8829-71DF11895E56}" type="presOf" srcId="{68B643B6-E513-0644-B7C4-5CF5F9CC4D6A}" destId="{F27E75D7-ACD5-164D-B8B5-65DE0F3E530B}" srcOrd="0" destOrd="0" presId="urn:microsoft.com/office/officeart/2005/8/layout/vList2"/>
    <dgm:cxn modelId="{6006EFDE-B1BB-4846-BAB5-E2D4FACCF7AC}" type="presOf" srcId="{E1E1DA4E-AC5C-41B3-8926-32FA09E380C7}" destId="{DAEDD942-48D9-43F7-9366-9FE9621FB6EE}" srcOrd="0" destOrd="0" presId="urn:microsoft.com/office/officeart/2005/8/layout/vList2"/>
    <dgm:cxn modelId="{21B1F26D-1187-4D17-94E0-5D7447716246}" srcId="{732E581A-721D-4857-9219-F943EB112857}" destId="{18C98D67-43D2-4F27-B65F-34C50A9EA69C}" srcOrd="9" destOrd="0" parTransId="{320AB36F-1A15-4F89-BA62-900A08ACD4A8}" sibTransId="{2D2F5C8A-A9E5-45AF-944C-F14C65D0C4CA}"/>
    <dgm:cxn modelId="{D67EE43D-A590-3046-8522-6D18BB4E0DCA}" srcId="{732E581A-721D-4857-9219-F943EB112857}" destId="{71518407-7E83-F442-8ABE-3975960936C7}" srcOrd="1" destOrd="0" parTransId="{F4B2F81D-A7D0-E34B-91FE-D1AFBCDE7351}" sibTransId="{8BCD25FB-E3A9-8D4C-946E-FFC4519B3CE9}"/>
    <dgm:cxn modelId="{D3EA527E-4880-CF4A-91FC-CC6C7E0AD22C}" type="presOf" srcId="{107ADF6E-6386-F149-9E63-99DED24FAADD}" destId="{4203DC28-3213-4648-9276-09245BEDFDF6}" srcOrd="0" destOrd="0" presId="urn:microsoft.com/office/officeart/2005/8/layout/vList2"/>
    <dgm:cxn modelId="{A3FF1F95-6D8A-7041-AFE3-B7747DF7F8A1}" srcId="{732E581A-721D-4857-9219-F943EB112857}" destId="{583745DB-65F9-3E41-8669-3F9EA0473790}" srcOrd="3" destOrd="0" parTransId="{3628A6CB-AB97-CA4E-B67A-28DB716BEABD}" sibTransId="{AF7C85FE-7822-A04D-8B20-88757BEF1694}"/>
    <dgm:cxn modelId="{A6C4A301-B021-8C4B-BDB4-FF393B897CAD}" type="presOf" srcId="{583745DB-65F9-3E41-8669-3F9EA0473790}" destId="{E80A5861-14A9-B444-A5EB-CF66919BB48C}" srcOrd="0" destOrd="0" presId="urn:microsoft.com/office/officeart/2005/8/layout/vList2"/>
    <dgm:cxn modelId="{544BEA39-5FC0-6743-A6AB-F43E74375EBD}" type="presOf" srcId="{83FBFE80-2EED-4FEC-8B2D-1839DBEC4650}" destId="{9C77B12D-9684-40A7-98A6-92B739460F02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7A800EE8-8DBC-E045-8026-BB9F5E588D07}" type="presOf" srcId="{BD3361ED-FF27-AA44-A260-0AA18AE6A42D}" destId="{3F0EFD24-D28E-F049-8037-6875A9C1C65B}" srcOrd="0" destOrd="0" presId="urn:microsoft.com/office/officeart/2005/8/layout/vList2"/>
    <dgm:cxn modelId="{E403B189-4544-BD49-BECE-00D666066039}" type="presOf" srcId="{A0C34863-7FB0-429A-A511-3C9531361022}" destId="{0A6C0087-A782-49EE-86D1-2162B357DA77}" srcOrd="0" destOrd="0" presId="urn:microsoft.com/office/officeart/2005/8/layout/vList2"/>
    <dgm:cxn modelId="{A49B6BD1-CF44-4F4B-927D-5FD923EF7EFB}" type="presOf" srcId="{B0DA8F4B-0DC7-4537-94B8-E95AB7A87C3F}" destId="{200B3E4A-31A2-4599-9690-2D71D81A933F}" srcOrd="0" destOrd="0" presId="urn:microsoft.com/office/officeart/2005/8/layout/vList2"/>
    <dgm:cxn modelId="{D05A7405-F58F-4C3F-B4EA-0CF5AF1496D2}" srcId="{732E581A-721D-4857-9219-F943EB112857}" destId="{B0DA8F4B-0DC7-4537-94B8-E95AB7A87C3F}" srcOrd="13" destOrd="0" parTransId="{F6C7B502-3574-4A1A-8A69-FF3295EA78AB}" sibTransId="{AE3BF509-6154-431E-8B24-785F3DA09211}"/>
    <dgm:cxn modelId="{B15D4DC7-C41B-47C0-BBBB-C4C1DCBB3731}" srcId="{732E581A-721D-4857-9219-F943EB112857}" destId="{B502AB20-F0D8-4ED7-8839-18031F77A22B}" srcOrd="14" destOrd="0" parTransId="{DE6BED7E-A96A-49BA-B9C8-FA7ED0CC1F2A}" sibTransId="{506ED76A-F48A-44ED-9E8F-65073C7B80F4}"/>
    <dgm:cxn modelId="{FF28101C-5D16-F146-BC37-D719B9D1DD6A}" type="presParOf" srcId="{96E0DE47-4E7B-4C9C-A9A6-A157749CFD26}" destId="{0A6C0087-A782-49EE-86D1-2162B357DA77}" srcOrd="0" destOrd="0" presId="urn:microsoft.com/office/officeart/2005/8/layout/vList2"/>
    <dgm:cxn modelId="{FD8846D5-FFA1-274E-B905-3DA3EF4F45D1}" type="presParOf" srcId="{96E0DE47-4E7B-4C9C-A9A6-A157749CFD26}" destId="{365CB52A-5B75-46F5-9240-57DE2DFBA870}" srcOrd="1" destOrd="0" presId="urn:microsoft.com/office/officeart/2005/8/layout/vList2"/>
    <dgm:cxn modelId="{356AB61A-EA12-8045-A542-B02B755016A3}" type="presParOf" srcId="{96E0DE47-4E7B-4C9C-A9A6-A157749CFD26}" destId="{5A0E3319-BFE5-A640-92A6-72949488E640}" srcOrd="2" destOrd="0" presId="urn:microsoft.com/office/officeart/2005/8/layout/vList2"/>
    <dgm:cxn modelId="{6463A922-28E4-994F-84B9-632DA87CFA81}" type="presParOf" srcId="{96E0DE47-4E7B-4C9C-A9A6-A157749CFD26}" destId="{0E1D52B9-C5F0-114B-A4B7-0C29E871001A}" srcOrd="3" destOrd="0" presId="urn:microsoft.com/office/officeart/2005/8/layout/vList2"/>
    <dgm:cxn modelId="{EDE93370-7001-0E49-AD91-1BC39E2B57CA}" type="presParOf" srcId="{96E0DE47-4E7B-4C9C-A9A6-A157749CFD26}" destId="{BFC0E77D-7FDF-1449-A6A4-E9A0A5C4EF42}" srcOrd="4" destOrd="0" presId="urn:microsoft.com/office/officeart/2005/8/layout/vList2"/>
    <dgm:cxn modelId="{D19CC798-48FD-AB4E-8675-EEA716AF48C8}" type="presParOf" srcId="{96E0DE47-4E7B-4C9C-A9A6-A157749CFD26}" destId="{2B892F40-2E2B-634C-90C7-4B99D9F4210C}" srcOrd="5" destOrd="0" presId="urn:microsoft.com/office/officeart/2005/8/layout/vList2"/>
    <dgm:cxn modelId="{DE2A6C05-13D1-594B-88EA-B95D3FE01135}" type="presParOf" srcId="{96E0DE47-4E7B-4C9C-A9A6-A157749CFD26}" destId="{E80A5861-14A9-B444-A5EB-CF66919BB48C}" srcOrd="6" destOrd="0" presId="urn:microsoft.com/office/officeart/2005/8/layout/vList2"/>
    <dgm:cxn modelId="{4AFBC4DF-6409-7943-8217-CC49F30D8B25}" type="presParOf" srcId="{96E0DE47-4E7B-4C9C-A9A6-A157749CFD26}" destId="{A619F518-5416-864B-A3BF-526C23EC1F2A}" srcOrd="7" destOrd="0" presId="urn:microsoft.com/office/officeart/2005/8/layout/vList2"/>
    <dgm:cxn modelId="{F21F9722-F569-A74A-A437-EB3CEFC432C7}" type="presParOf" srcId="{96E0DE47-4E7B-4C9C-A9A6-A157749CFD26}" destId="{3F0EFD24-D28E-F049-8037-6875A9C1C65B}" srcOrd="8" destOrd="0" presId="urn:microsoft.com/office/officeart/2005/8/layout/vList2"/>
    <dgm:cxn modelId="{9D2900A7-2EDE-B041-8DE8-779F7D61EBEC}" type="presParOf" srcId="{96E0DE47-4E7B-4C9C-A9A6-A157749CFD26}" destId="{3D3A6D4A-16C1-F543-9A4A-650214D739AF}" srcOrd="9" destOrd="0" presId="urn:microsoft.com/office/officeart/2005/8/layout/vList2"/>
    <dgm:cxn modelId="{38D0B55C-3719-E644-AC0E-427DF3984972}" type="presParOf" srcId="{96E0DE47-4E7B-4C9C-A9A6-A157749CFD26}" destId="{023D4102-1577-4E46-8FF7-D5FBAF2D17D8}" srcOrd="10" destOrd="0" presId="urn:microsoft.com/office/officeart/2005/8/layout/vList2"/>
    <dgm:cxn modelId="{B4522FE8-692D-614E-861F-DB609383BA09}" type="presParOf" srcId="{96E0DE47-4E7B-4C9C-A9A6-A157749CFD26}" destId="{51657B25-F270-1243-9360-0C3DC3159E96}" srcOrd="11" destOrd="0" presId="urn:microsoft.com/office/officeart/2005/8/layout/vList2"/>
    <dgm:cxn modelId="{9BE9E12E-823A-7846-A47F-B30C89724632}" type="presParOf" srcId="{96E0DE47-4E7B-4C9C-A9A6-A157749CFD26}" destId="{F27E75D7-ACD5-164D-B8B5-65DE0F3E530B}" srcOrd="12" destOrd="0" presId="urn:microsoft.com/office/officeart/2005/8/layout/vList2"/>
    <dgm:cxn modelId="{54C7F776-1549-0042-A73D-4EE69A7471D5}" type="presParOf" srcId="{96E0DE47-4E7B-4C9C-A9A6-A157749CFD26}" destId="{94B17737-C1D5-D349-B2FA-DDBACA9C7406}" srcOrd="13" destOrd="0" presId="urn:microsoft.com/office/officeart/2005/8/layout/vList2"/>
    <dgm:cxn modelId="{052C7BAC-942D-3B4D-A5A4-AC268063F8DE}" type="presParOf" srcId="{96E0DE47-4E7B-4C9C-A9A6-A157749CFD26}" destId="{4203DC28-3213-4648-9276-09245BEDFDF6}" srcOrd="14" destOrd="0" presId="urn:microsoft.com/office/officeart/2005/8/layout/vList2"/>
    <dgm:cxn modelId="{7298AC2F-8368-0342-A20A-A4185EC4C615}" type="presParOf" srcId="{96E0DE47-4E7B-4C9C-A9A6-A157749CFD26}" destId="{878ED5C1-3B77-3D4B-94BF-1C1A8D2BE98B}" srcOrd="15" destOrd="0" presId="urn:microsoft.com/office/officeart/2005/8/layout/vList2"/>
    <dgm:cxn modelId="{304F3D46-F76B-EB4F-9D9F-129A5ADAC108}" type="presParOf" srcId="{96E0DE47-4E7B-4C9C-A9A6-A157749CFD26}" destId="{4E3C076E-8274-4593-BD5F-40983EA39ED6}" srcOrd="16" destOrd="0" presId="urn:microsoft.com/office/officeart/2005/8/layout/vList2"/>
    <dgm:cxn modelId="{07E28763-D281-D040-A55A-F194E2C6265D}" type="presParOf" srcId="{96E0DE47-4E7B-4C9C-A9A6-A157749CFD26}" destId="{3E229B68-2F1A-481E-924A-ECF98C9BE672}" srcOrd="17" destOrd="0" presId="urn:microsoft.com/office/officeart/2005/8/layout/vList2"/>
    <dgm:cxn modelId="{D804A63D-83BB-9346-BF70-2FA46CD96A61}" type="presParOf" srcId="{96E0DE47-4E7B-4C9C-A9A6-A157749CFD26}" destId="{F3D4455E-DF3A-47A2-885D-AD4E756BC6AB}" srcOrd="18" destOrd="0" presId="urn:microsoft.com/office/officeart/2005/8/layout/vList2"/>
    <dgm:cxn modelId="{0455AF31-F065-7E48-8FC7-55EC386BEEFD}" type="presParOf" srcId="{96E0DE47-4E7B-4C9C-A9A6-A157749CFD26}" destId="{78D78B70-B614-49D6-857B-B31818839E8C}" srcOrd="19" destOrd="0" presId="urn:microsoft.com/office/officeart/2005/8/layout/vList2"/>
    <dgm:cxn modelId="{AEF3C4B6-16E0-6247-B71F-F7D39155D476}" type="presParOf" srcId="{96E0DE47-4E7B-4C9C-A9A6-A157749CFD26}" destId="{8F78BA5C-E1DD-6A4D-9E57-BAC2C4DBC553}" srcOrd="20" destOrd="0" presId="urn:microsoft.com/office/officeart/2005/8/layout/vList2"/>
    <dgm:cxn modelId="{1044F7C2-BC33-0540-9CEE-46FE0318D680}" type="presParOf" srcId="{96E0DE47-4E7B-4C9C-A9A6-A157749CFD26}" destId="{106E2648-A40D-3544-80FF-9E6A7D174284}" srcOrd="21" destOrd="0" presId="urn:microsoft.com/office/officeart/2005/8/layout/vList2"/>
    <dgm:cxn modelId="{DCD875E3-4584-7040-B65F-865B6D248CDB}" type="presParOf" srcId="{96E0DE47-4E7B-4C9C-A9A6-A157749CFD26}" destId="{9C77B12D-9684-40A7-98A6-92B739460F02}" srcOrd="22" destOrd="0" presId="urn:microsoft.com/office/officeart/2005/8/layout/vList2"/>
    <dgm:cxn modelId="{231D5487-7CAF-874D-9E07-71E2FE009C9C}" type="presParOf" srcId="{96E0DE47-4E7B-4C9C-A9A6-A157749CFD26}" destId="{7EFD9AAE-8D46-473F-ADCE-10FAADCF1C49}" srcOrd="23" destOrd="0" presId="urn:microsoft.com/office/officeart/2005/8/layout/vList2"/>
    <dgm:cxn modelId="{3C24451B-2856-354A-9560-5CEB35CF4319}" type="presParOf" srcId="{96E0DE47-4E7B-4C9C-A9A6-A157749CFD26}" destId="{DAEDD942-48D9-43F7-9366-9FE9621FB6EE}" srcOrd="24" destOrd="0" presId="urn:microsoft.com/office/officeart/2005/8/layout/vList2"/>
    <dgm:cxn modelId="{91352277-5E51-F648-967E-F0A78A46C9B0}" type="presParOf" srcId="{96E0DE47-4E7B-4C9C-A9A6-A157749CFD26}" destId="{DBBC07B1-9251-448C-9C88-A67F47552498}" srcOrd="25" destOrd="0" presId="urn:microsoft.com/office/officeart/2005/8/layout/vList2"/>
    <dgm:cxn modelId="{A3A61313-3327-F24D-A2E3-C999C42578B1}" type="presParOf" srcId="{96E0DE47-4E7B-4C9C-A9A6-A157749CFD26}" destId="{200B3E4A-31A2-4599-9690-2D71D81A933F}" srcOrd="26" destOrd="0" presId="urn:microsoft.com/office/officeart/2005/8/layout/vList2"/>
    <dgm:cxn modelId="{0EF04D6C-CE49-D743-90B4-114A2E0DFB0B}" type="presParOf" srcId="{96E0DE47-4E7B-4C9C-A9A6-A157749CFD26}" destId="{A3DE0C81-5902-4527-B897-7D3C644F129F}" srcOrd="27" destOrd="0" presId="urn:microsoft.com/office/officeart/2005/8/layout/vList2"/>
    <dgm:cxn modelId="{AAB24FB0-6346-3644-8ED5-6813E9C975D4}" type="presParOf" srcId="{96E0DE47-4E7B-4C9C-A9A6-A157749CFD26}" destId="{0A1D0D3C-5172-46A8-842A-60808FAB4F37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58AE4-3A17-4BE0-BA8C-4743E1CCF93E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Flow Diagrams</a:t>
          </a:r>
          <a:endParaRPr lang="en-US" sz="2000" dirty="0">
            <a:solidFill>
              <a:schemeClr val="bg2"/>
            </a:solidFill>
          </a:endParaRPr>
        </a:p>
      </dgm:t>
    </dgm:pt>
    <dgm:pt modelId="{5D33C6C0-1E80-4222-88D2-4A9C7FE54F88}" type="parTrans" cxnId="{98BBF4D0-0740-4099-B950-944204436902}">
      <dgm:prSet/>
      <dgm:spPr/>
      <dgm:t>
        <a:bodyPr/>
        <a:lstStyle/>
        <a:p>
          <a:endParaRPr lang="en-US"/>
        </a:p>
      </dgm:t>
    </dgm:pt>
    <dgm:pt modelId="{67178167-58C5-4E6A-BF55-F9F979373832}" type="sibTrans" cxnId="{98BBF4D0-0740-4099-B950-944204436902}">
      <dgm:prSet/>
      <dgm:spPr/>
      <dgm:t>
        <a:bodyPr/>
        <a:lstStyle/>
        <a:p>
          <a:endParaRPr lang="en-US"/>
        </a:p>
      </dgm:t>
    </dgm:pt>
    <dgm:pt modelId="{E1E1DA4E-AC5C-41B3-8926-32FA09E380C7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Development and Production Environments</a:t>
          </a:r>
          <a:endParaRPr lang="en-US" sz="2000" dirty="0">
            <a:solidFill>
              <a:schemeClr val="bg2"/>
            </a:solidFill>
          </a:endParaRPr>
        </a:p>
      </dgm:t>
    </dgm:pt>
    <dgm:pt modelId="{38F19B3A-BFCB-46C1-8322-C376CC563914}" type="parTrans" cxnId="{16480842-41BF-4151-B697-DF66C8EA7939}">
      <dgm:prSet/>
      <dgm:spPr/>
      <dgm:t>
        <a:bodyPr/>
        <a:lstStyle/>
        <a:p>
          <a:endParaRPr lang="en-US"/>
        </a:p>
      </dgm:t>
    </dgm:pt>
    <dgm:pt modelId="{EC44F1AA-2E3C-454F-B4D7-47B6615CFD9F}" type="sibTrans" cxnId="{16480842-41BF-4151-B697-DF66C8EA7939}">
      <dgm:prSet/>
      <dgm:spPr/>
      <dgm:t>
        <a:bodyPr/>
        <a:lstStyle/>
        <a:p>
          <a:endParaRPr lang="en-US"/>
        </a:p>
      </dgm:t>
    </dgm:pt>
    <dgm:pt modelId="{B0DA8F4B-0DC7-4537-94B8-E95AB7A87C3F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Prototype Screens</a:t>
          </a:r>
          <a:endParaRPr lang="en-US" sz="2000" dirty="0">
            <a:solidFill>
              <a:schemeClr val="bg2"/>
            </a:solidFill>
          </a:endParaRPr>
        </a:p>
      </dgm:t>
    </dgm:pt>
    <dgm:pt modelId="{F6C7B502-3574-4A1A-8A69-FF3295EA78AB}" type="parTrans" cxnId="{D05A7405-F58F-4C3F-B4EA-0CF5AF1496D2}">
      <dgm:prSet/>
      <dgm:spPr/>
      <dgm:t>
        <a:bodyPr/>
        <a:lstStyle/>
        <a:p>
          <a:endParaRPr lang="en-US"/>
        </a:p>
      </dgm:t>
    </dgm:pt>
    <dgm:pt modelId="{AE3BF509-6154-431E-8B24-785F3DA09211}" type="sibTrans" cxnId="{D05A7405-F58F-4C3F-B4EA-0CF5AF1496D2}">
      <dgm:prSet/>
      <dgm:spPr/>
      <dgm:t>
        <a:bodyPr/>
        <a:lstStyle/>
        <a:p>
          <a:endParaRPr lang="en-US"/>
        </a:p>
      </dgm:t>
    </dgm:pt>
    <dgm:pt modelId="{B502AB20-F0D8-4ED7-8839-18031F77A22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Timeline</a:t>
          </a:r>
          <a:endParaRPr lang="en-US" sz="2000" dirty="0">
            <a:solidFill>
              <a:schemeClr val="bg2"/>
            </a:solidFill>
          </a:endParaRPr>
        </a:p>
      </dgm:t>
    </dgm:pt>
    <dgm:pt modelId="{DE6BED7E-A96A-49BA-B9C8-FA7ED0CC1F2A}" type="parTrans" cxnId="{B15D4DC7-C41B-47C0-BBBB-C4C1DCBB3731}">
      <dgm:prSet/>
      <dgm:spPr/>
      <dgm:t>
        <a:bodyPr/>
        <a:lstStyle/>
        <a:p>
          <a:endParaRPr lang="en-US"/>
        </a:p>
      </dgm:t>
    </dgm:pt>
    <dgm:pt modelId="{506ED76A-F48A-44ED-9E8F-65073C7B80F4}" type="sibTrans" cxnId="{B15D4DC7-C41B-47C0-BBBB-C4C1DCBB3731}">
      <dgm:prSet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Dictionary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68B643B6-E513-0644-B7C4-5CF5F9CC4D6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Website Map</a:t>
          </a:r>
          <a:endParaRPr lang="en-US" sz="2000" dirty="0">
            <a:solidFill>
              <a:schemeClr val="bg2"/>
            </a:solidFill>
          </a:endParaRPr>
        </a:p>
      </dgm:t>
    </dgm:pt>
    <dgm:pt modelId="{200CBA57-2D54-4F45-9F19-9DC8204FC3F0}" type="parTrans" cxnId="{F208038F-FFD0-314D-8168-EDC54E3F3F39}">
      <dgm:prSet/>
      <dgm:spPr/>
      <dgm:t>
        <a:bodyPr/>
        <a:lstStyle/>
        <a:p>
          <a:endParaRPr lang="en-US"/>
        </a:p>
      </dgm:t>
    </dgm:pt>
    <dgm:pt modelId="{6C597AE6-4B12-2949-BE77-407438E67FE0}" type="sibTrans" cxnId="{F208038F-FFD0-314D-8168-EDC54E3F3F39}">
      <dgm:prSet/>
      <dgm:spPr/>
      <dgm:t>
        <a:bodyPr/>
        <a:lstStyle/>
        <a:p>
          <a:endParaRPr lang="en-US"/>
        </a:p>
      </dgm:t>
    </dgm:pt>
    <dgm:pt modelId="{107ADF6E-6386-F149-9E63-99DED24FAAD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Activity Diagram</a:t>
          </a:r>
          <a:endParaRPr lang="en-US" sz="2000" dirty="0">
            <a:solidFill>
              <a:schemeClr val="bg2"/>
            </a:solidFill>
          </a:endParaRPr>
        </a:p>
      </dgm:t>
    </dgm:pt>
    <dgm:pt modelId="{738703F7-5DCF-7444-8635-56284C447E68}" type="parTrans" cxnId="{298A80E8-FE10-0A47-AE99-61F426E8896C}">
      <dgm:prSet/>
      <dgm:spPr/>
      <dgm:t>
        <a:bodyPr/>
        <a:lstStyle/>
        <a:p>
          <a:endParaRPr lang="en-US"/>
        </a:p>
      </dgm:t>
    </dgm:pt>
    <dgm:pt modelId="{04ABFB8E-72E5-A74B-9935-2D2A952FD220}" type="sibTrans" cxnId="{298A80E8-FE10-0A47-AE99-61F426E8896C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856D8095-7CD7-F841-A004-35E3A1F64EE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Deployment </a:t>
          </a:r>
          <a:r>
            <a:rPr lang="en-US" sz="2000" dirty="0" smtClean="0">
              <a:solidFill>
                <a:schemeClr val="bg2"/>
              </a:solidFill>
            </a:rPr>
            <a:t>Diagram</a:t>
          </a:r>
          <a:endParaRPr lang="en-US" sz="2000" dirty="0">
            <a:solidFill>
              <a:schemeClr val="bg2"/>
            </a:solidFill>
          </a:endParaRPr>
        </a:p>
      </dgm:t>
    </dgm:pt>
    <dgm:pt modelId="{BDE056CB-AC32-CD4C-B196-0983729CB9CA}" type="parTrans" cxnId="{8106FA0E-12AF-774E-BF6B-912CB5351ACE}">
      <dgm:prSet/>
      <dgm:spPr/>
      <dgm:t>
        <a:bodyPr/>
        <a:lstStyle/>
        <a:p>
          <a:endParaRPr lang="en-US"/>
        </a:p>
      </dgm:t>
    </dgm:pt>
    <dgm:pt modelId="{935363CF-495C-CB47-AC8F-96203B3AF54E}" type="sibTrans" cxnId="{8106FA0E-12AF-774E-BF6B-912CB5351ACE}">
      <dgm:prSet/>
      <dgm:spPr/>
      <dgm:t>
        <a:bodyPr/>
        <a:lstStyle/>
        <a:p>
          <a:endParaRPr lang="en-US"/>
        </a:p>
      </dgm:t>
    </dgm:pt>
    <dgm:pt modelId="{71518407-7E83-F442-8ABE-3975960936C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F4B2F81D-A7D0-E34B-91FE-D1AFBCDE7351}" type="parTrans" cxnId="{D67EE43D-A590-3046-8522-6D18BB4E0DCA}">
      <dgm:prSet/>
      <dgm:spPr/>
      <dgm:t>
        <a:bodyPr/>
        <a:lstStyle/>
        <a:p>
          <a:endParaRPr lang="en-US"/>
        </a:p>
      </dgm:t>
    </dgm:pt>
    <dgm:pt modelId="{8BCD25FB-E3A9-8D4C-946E-FFC4519B3CE9}" type="sibTrans" cxnId="{D67EE43D-A590-3046-8522-6D18BB4E0DCA}">
      <dgm:prSet/>
      <dgm:spPr/>
      <dgm:t>
        <a:bodyPr/>
        <a:lstStyle/>
        <a:p>
          <a:endParaRPr lang="en-US"/>
        </a:p>
      </dgm:t>
    </dgm:pt>
    <dgm:pt modelId="{5D7A972B-2D98-2741-A145-38115927E979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FE212D1A-9B4F-D84C-A838-620EB02DCB29}" type="parTrans" cxnId="{B2A6A340-C35D-774C-ACF9-17F084468FF4}">
      <dgm:prSet/>
      <dgm:spPr/>
      <dgm:t>
        <a:bodyPr/>
        <a:lstStyle/>
        <a:p>
          <a:endParaRPr lang="en-US"/>
        </a:p>
      </dgm:t>
    </dgm:pt>
    <dgm:pt modelId="{34F6C323-F2AA-A14E-A0A8-6D56A49F9441}" type="sibTrans" cxnId="{B2A6A340-C35D-774C-ACF9-17F084468FF4}">
      <dgm:prSet/>
      <dgm:spPr/>
      <dgm:t>
        <a:bodyPr/>
        <a:lstStyle/>
        <a:p>
          <a:endParaRPr lang="en-US"/>
        </a:p>
      </dgm:t>
    </dgm:pt>
    <dgm:pt modelId="{583745DB-65F9-3E41-8669-3F9EA0473790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AF7C85FE-7822-A04D-8B20-88757BEF1694}" type="sibTrans" cxnId="{A3FF1F95-6D8A-7041-AFE3-B7747DF7F8A1}">
      <dgm:prSet/>
      <dgm:spPr/>
      <dgm:t>
        <a:bodyPr/>
        <a:lstStyle/>
        <a:p>
          <a:endParaRPr lang="en-US"/>
        </a:p>
      </dgm:t>
    </dgm:pt>
    <dgm:pt modelId="{3628A6CB-AB97-CA4E-B67A-28DB716BEABD}" type="parTrans" cxnId="{A3FF1F95-6D8A-7041-AFE3-B7747DF7F8A1}">
      <dgm:prSet/>
      <dgm:spPr/>
      <dgm:t>
        <a:bodyPr/>
        <a:lstStyle/>
        <a:p>
          <a:endParaRPr lang="en-US"/>
        </a:p>
      </dgm:t>
    </dgm:pt>
    <dgm:pt modelId="{BD3361ED-FF27-AA44-A260-0AA18AE6A42D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 Case Diagram</a:t>
          </a:r>
          <a:endParaRPr lang="en-US" sz="2000" dirty="0">
            <a:solidFill>
              <a:schemeClr val="bg2"/>
            </a:solidFill>
          </a:endParaRPr>
        </a:p>
      </dgm:t>
    </dgm:pt>
    <dgm:pt modelId="{D8271D5A-A3E2-2D45-896A-941B4796934E}" type="parTrans" cxnId="{59F9E59F-FEB0-1E40-9FF8-3956CF40BC4B}">
      <dgm:prSet/>
      <dgm:spPr/>
      <dgm:t>
        <a:bodyPr/>
        <a:lstStyle/>
        <a:p>
          <a:endParaRPr lang="en-US"/>
        </a:p>
      </dgm:t>
    </dgm:pt>
    <dgm:pt modelId="{718B3D16-26B5-FE40-9624-B1D394C9723C}" type="sibTrans" cxnId="{59F9E59F-FEB0-1E40-9FF8-3956CF40BC4B}">
      <dgm:prSet/>
      <dgm:spPr/>
      <dgm:t>
        <a:bodyPr/>
        <a:lstStyle/>
        <a:p>
          <a:endParaRPr lang="en-US"/>
        </a:p>
      </dgm:t>
    </dgm:pt>
    <dgm:pt modelId="{51EE53C2-D104-F74C-BC6E-7A0C8ACEE29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Requirements Inventory</a:t>
          </a:r>
          <a:endParaRPr lang="en-US" sz="2000" dirty="0">
            <a:solidFill>
              <a:schemeClr val="bg2"/>
            </a:solidFill>
          </a:endParaRPr>
        </a:p>
      </dgm:t>
    </dgm:pt>
    <dgm:pt modelId="{A12DF2EB-73D9-594C-AF84-C33EAE8B8C79}" type="parTrans" cxnId="{E99CADD9-F30B-4D46-A968-3C7BB58ACAD8}">
      <dgm:prSet/>
      <dgm:spPr/>
      <dgm:t>
        <a:bodyPr/>
        <a:lstStyle/>
        <a:p>
          <a:endParaRPr lang="en-US"/>
        </a:p>
      </dgm:t>
    </dgm:pt>
    <dgm:pt modelId="{33BFCBAA-CFE3-5940-BFD9-DF5BC1CE9B8C}" type="sibTrans" cxnId="{E99CADD9-F30B-4D46-A968-3C7BB58ACAD8}">
      <dgm:prSet/>
      <dgm:spPr/>
      <dgm:t>
        <a:bodyPr/>
        <a:lstStyle/>
        <a:p>
          <a:endParaRPr lang="en-US"/>
        </a:p>
      </dgm:t>
    </dgm:pt>
    <dgm:pt modelId="{AD37676C-1D70-F746-84B2-3211FD03E07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Testing Plan</a:t>
          </a:r>
          <a:endParaRPr lang="en-US" sz="2000" dirty="0">
            <a:solidFill>
              <a:srgbClr val="FFC000"/>
            </a:solidFill>
          </a:endParaRPr>
        </a:p>
      </dgm:t>
    </dgm:pt>
    <dgm:pt modelId="{053A71FD-0157-A14C-B230-CBBC712951A8}" type="parTrans" cxnId="{FF680F86-923F-0C4C-A019-2FE4A1CAA034}">
      <dgm:prSet/>
      <dgm:spPr/>
      <dgm:t>
        <a:bodyPr/>
        <a:lstStyle/>
        <a:p>
          <a:endParaRPr lang="en-US"/>
        </a:p>
      </dgm:t>
    </dgm:pt>
    <dgm:pt modelId="{40F71CA4-F182-BB49-B1F9-53CEA0C11A5C}" type="sibTrans" cxnId="{FF680F86-923F-0C4C-A019-2FE4A1CAA034}">
      <dgm:prSet/>
      <dgm:spPr/>
      <dgm:t>
        <a:bodyPr/>
        <a:lstStyle/>
        <a:p>
          <a:endParaRPr lang="en-US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5A0E3319-BFE5-A640-92A6-72949488E640}" type="pres">
      <dgm:prSet presAssocID="{71518407-7E83-F442-8ABE-3975960936C7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D52B9-C5F0-114B-A4B7-0C29E871001A}" type="pres">
      <dgm:prSet presAssocID="{8BCD25FB-E3A9-8D4C-946E-FFC4519B3CE9}" presName="spacer" presStyleCnt="0"/>
      <dgm:spPr/>
    </dgm:pt>
    <dgm:pt modelId="{BFC0E77D-7FDF-1449-A6A4-E9A0A5C4EF42}" type="pres">
      <dgm:prSet presAssocID="{5D7A972B-2D98-2741-A145-38115927E979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92F40-2E2B-634C-90C7-4B99D9F4210C}" type="pres">
      <dgm:prSet presAssocID="{34F6C323-F2AA-A14E-A0A8-6D56A49F9441}" presName="spacer" presStyleCnt="0"/>
      <dgm:spPr/>
    </dgm:pt>
    <dgm:pt modelId="{E80A5861-14A9-B444-A5EB-CF66919BB48C}" type="pres">
      <dgm:prSet presAssocID="{583745DB-65F9-3E41-8669-3F9EA0473790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9F518-5416-864B-A3BF-526C23EC1F2A}" type="pres">
      <dgm:prSet presAssocID="{AF7C85FE-7822-A04D-8B20-88757BEF1694}" presName="spacer" presStyleCnt="0"/>
      <dgm:spPr/>
    </dgm:pt>
    <dgm:pt modelId="{3F0EFD24-D28E-F049-8037-6875A9C1C65B}" type="pres">
      <dgm:prSet presAssocID="{BD3361ED-FF27-AA44-A260-0AA18AE6A42D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A6D4A-16C1-F543-9A4A-650214D739AF}" type="pres">
      <dgm:prSet presAssocID="{718B3D16-26B5-FE40-9624-B1D394C9723C}" presName="spacer" presStyleCnt="0"/>
      <dgm:spPr/>
    </dgm:pt>
    <dgm:pt modelId="{023D4102-1577-4E46-8FF7-D5FBAF2D17D8}" type="pres">
      <dgm:prSet presAssocID="{856D8095-7CD7-F841-A004-35E3A1F64EEB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57B25-F270-1243-9360-0C3DC3159E96}" type="pres">
      <dgm:prSet presAssocID="{935363CF-495C-CB47-AC8F-96203B3AF54E}" presName="spacer" presStyleCnt="0"/>
      <dgm:spPr/>
    </dgm:pt>
    <dgm:pt modelId="{F27E75D7-ACD5-164D-B8B5-65DE0F3E530B}" type="pres">
      <dgm:prSet presAssocID="{68B643B6-E513-0644-B7C4-5CF5F9CC4D6A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7737-C1D5-D349-B2FA-DDBACA9C7406}" type="pres">
      <dgm:prSet presAssocID="{6C597AE6-4B12-2949-BE77-407438E67FE0}" presName="spacer" presStyleCnt="0"/>
      <dgm:spPr/>
    </dgm:pt>
    <dgm:pt modelId="{4203DC28-3213-4648-9276-09245BEDFDF6}" type="pres">
      <dgm:prSet presAssocID="{107ADF6E-6386-F149-9E63-99DED24FAADD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D5C1-3B77-3D4B-94BF-1C1A8D2BE98B}" type="pres">
      <dgm:prSet presAssocID="{04ABFB8E-72E5-A74B-9935-2D2A952FD220}" presName="spacer" presStyleCnt="0"/>
      <dgm:spPr/>
    </dgm:pt>
    <dgm:pt modelId="{4E3C076E-8274-4593-BD5F-40983EA39ED6}" type="pres">
      <dgm:prSet presAssocID="{54E58AE4-3A17-4BE0-BA8C-4743E1CCF93E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29B68-2F1A-481E-924A-ECF98C9BE672}" type="pres">
      <dgm:prSet presAssocID="{67178167-58C5-4E6A-BF55-F9F979373832}" presName="spacer" presStyleCnt="0"/>
      <dgm:spPr/>
    </dgm:pt>
    <dgm:pt modelId="{E80FAB96-EDA6-CC4A-AB1B-90FFA4683EB7}" type="pres">
      <dgm:prSet presAssocID="{51EE53C2-D104-F74C-BC6E-7A0C8ACEE29C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3018E-95F0-A44D-8E45-01CD02D9039C}" type="pres">
      <dgm:prSet presAssocID="{33BFCBAA-CFE3-5940-BFD9-DF5BC1CE9B8C}" presName="spacer" presStyleCnt="0"/>
      <dgm:spPr/>
    </dgm:pt>
    <dgm:pt modelId="{F3D4455E-DF3A-47A2-885D-AD4E756BC6AB}" type="pres">
      <dgm:prSet presAssocID="{18C98D67-43D2-4F27-B65F-34C50A9EA69C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78B70-B614-49D6-857B-B31818839E8C}" type="pres">
      <dgm:prSet presAssocID="{2D2F5C8A-A9E5-45AF-944C-F14C65D0C4CA}" presName="spacer" presStyleCnt="0"/>
      <dgm:spPr/>
    </dgm:pt>
    <dgm:pt modelId="{D3796CD9-1423-3B49-A7B6-8DC25B96E158}" type="pres">
      <dgm:prSet presAssocID="{AD37676C-1D70-F746-84B2-3211FD03E07C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4A8F3-3802-D94C-B571-19064AE95E34}" type="pres">
      <dgm:prSet presAssocID="{40F71CA4-F182-BB49-B1F9-53CEA0C11A5C}" presName="spacer" presStyleCnt="0"/>
      <dgm:spPr/>
    </dgm:pt>
    <dgm:pt modelId="{DAEDD942-48D9-43F7-9366-9FE9621FB6EE}" type="pres">
      <dgm:prSet presAssocID="{E1E1DA4E-AC5C-41B3-8926-32FA09E380C7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C07B1-9251-448C-9C88-A67F47552498}" type="pres">
      <dgm:prSet presAssocID="{EC44F1AA-2E3C-454F-B4D7-47B6615CFD9F}" presName="spacer" presStyleCnt="0"/>
      <dgm:spPr/>
    </dgm:pt>
    <dgm:pt modelId="{200B3E4A-31A2-4599-9690-2D71D81A933F}" type="pres">
      <dgm:prSet presAssocID="{B0DA8F4B-0DC7-4537-94B8-E95AB7A87C3F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E0C81-5902-4527-B897-7D3C644F129F}" type="pres">
      <dgm:prSet presAssocID="{AE3BF509-6154-431E-8B24-785F3DA09211}" presName="spacer" presStyleCnt="0"/>
      <dgm:spPr/>
    </dgm:pt>
    <dgm:pt modelId="{0A1D0D3C-5172-46A8-842A-60808FAB4F37}" type="pres">
      <dgm:prSet presAssocID="{B502AB20-F0D8-4ED7-8839-18031F77A22B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480842-41BF-4151-B697-DF66C8EA7939}" srcId="{732E581A-721D-4857-9219-F943EB112857}" destId="{E1E1DA4E-AC5C-41B3-8926-32FA09E380C7}" srcOrd="12" destOrd="0" parTransId="{38F19B3A-BFCB-46C1-8322-C376CC563914}" sibTransId="{EC44F1AA-2E3C-454F-B4D7-47B6615CFD9F}"/>
    <dgm:cxn modelId="{8A0BB549-8243-A049-BD1C-7A4CACB7B941}" type="presOf" srcId="{583745DB-65F9-3E41-8669-3F9EA0473790}" destId="{E80A5861-14A9-B444-A5EB-CF66919BB48C}" srcOrd="0" destOrd="0" presId="urn:microsoft.com/office/officeart/2005/8/layout/vList2"/>
    <dgm:cxn modelId="{D11FC66B-F3A4-0B4C-AE5F-AAD3B831052F}" type="presOf" srcId="{68B643B6-E513-0644-B7C4-5CF5F9CC4D6A}" destId="{F27E75D7-ACD5-164D-B8B5-65DE0F3E530B}" srcOrd="0" destOrd="0" presId="urn:microsoft.com/office/officeart/2005/8/layout/vList2"/>
    <dgm:cxn modelId="{AE6784A7-BB2B-134D-910E-94A5E61316BA}" type="presOf" srcId="{856D8095-7CD7-F841-A004-35E3A1F64EEB}" destId="{023D4102-1577-4E46-8FF7-D5FBAF2D17D8}" srcOrd="0" destOrd="0" presId="urn:microsoft.com/office/officeart/2005/8/layout/vList2"/>
    <dgm:cxn modelId="{E99CADD9-F30B-4D46-A968-3C7BB58ACAD8}" srcId="{732E581A-721D-4857-9219-F943EB112857}" destId="{51EE53C2-D104-F74C-BC6E-7A0C8ACEE29C}" srcOrd="9" destOrd="0" parTransId="{A12DF2EB-73D9-594C-AF84-C33EAE8B8C79}" sibTransId="{33BFCBAA-CFE3-5940-BFD9-DF5BC1CE9B8C}"/>
    <dgm:cxn modelId="{8106FA0E-12AF-774E-BF6B-912CB5351ACE}" srcId="{732E581A-721D-4857-9219-F943EB112857}" destId="{856D8095-7CD7-F841-A004-35E3A1F64EEB}" srcOrd="5" destOrd="0" parTransId="{BDE056CB-AC32-CD4C-B196-0983729CB9CA}" sibTransId="{935363CF-495C-CB47-AC8F-96203B3AF54E}"/>
    <dgm:cxn modelId="{98BBF4D0-0740-4099-B950-944204436902}" srcId="{732E581A-721D-4857-9219-F943EB112857}" destId="{54E58AE4-3A17-4BE0-BA8C-4743E1CCF93E}" srcOrd="8" destOrd="0" parTransId="{5D33C6C0-1E80-4222-88D2-4A9C7FE54F88}" sibTransId="{67178167-58C5-4E6A-BF55-F9F979373832}"/>
    <dgm:cxn modelId="{E6CB1603-8009-5C4A-B90E-3B4628EFBCCD}" type="presOf" srcId="{B502AB20-F0D8-4ED7-8839-18031F77A22B}" destId="{0A1D0D3C-5172-46A8-842A-60808FAB4F37}" srcOrd="0" destOrd="0" presId="urn:microsoft.com/office/officeart/2005/8/layout/vList2"/>
    <dgm:cxn modelId="{4FDF325C-22F9-9E49-AB5C-C85CD2123AF4}" type="presOf" srcId="{A0C34863-7FB0-429A-A511-3C9531361022}" destId="{0A6C0087-A782-49EE-86D1-2162B357DA77}" srcOrd="0" destOrd="0" presId="urn:microsoft.com/office/officeart/2005/8/layout/vList2"/>
    <dgm:cxn modelId="{298A80E8-FE10-0A47-AE99-61F426E8896C}" srcId="{732E581A-721D-4857-9219-F943EB112857}" destId="{107ADF6E-6386-F149-9E63-99DED24FAADD}" srcOrd="7" destOrd="0" parTransId="{738703F7-5DCF-7444-8635-56284C447E68}" sibTransId="{04ABFB8E-72E5-A74B-9935-2D2A952FD220}"/>
    <dgm:cxn modelId="{F208038F-FFD0-314D-8168-EDC54E3F3F39}" srcId="{732E581A-721D-4857-9219-F943EB112857}" destId="{68B643B6-E513-0644-B7C4-5CF5F9CC4D6A}" srcOrd="6" destOrd="0" parTransId="{200CBA57-2D54-4F45-9F19-9DC8204FC3F0}" sibTransId="{6C597AE6-4B12-2949-BE77-407438E67FE0}"/>
    <dgm:cxn modelId="{FF74B546-CAB3-494D-A8BA-B92A521765B5}" type="presOf" srcId="{732E581A-721D-4857-9219-F943EB112857}" destId="{96E0DE47-4E7B-4C9C-A9A6-A157749CFD26}" srcOrd="0" destOrd="0" presId="urn:microsoft.com/office/officeart/2005/8/layout/vList2"/>
    <dgm:cxn modelId="{59F9E59F-FEB0-1E40-9FF8-3956CF40BC4B}" srcId="{732E581A-721D-4857-9219-F943EB112857}" destId="{BD3361ED-FF27-AA44-A260-0AA18AE6A42D}" srcOrd="4" destOrd="0" parTransId="{D8271D5A-A3E2-2D45-896A-941B4796934E}" sibTransId="{718B3D16-26B5-FE40-9624-B1D394C9723C}"/>
    <dgm:cxn modelId="{69FB85C1-931E-DF45-B803-03929AD7A8ED}" type="presOf" srcId="{AD37676C-1D70-F746-84B2-3211FD03E07C}" destId="{D3796CD9-1423-3B49-A7B6-8DC25B96E158}" srcOrd="0" destOrd="0" presId="urn:microsoft.com/office/officeart/2005/8/layout/vList2"/>
    <dgm:cxn modelId="{B2A6A340-C35D-774C-ACF9-17F084468FF4}" srcId="{732E581A-721D-4857-9219-F943EB112857}" destId="{5D7A972B-2D98-2741-A145-38115927E979}" srcOrd="2" destOrd="0" parTransId="{FE212D1A-9B4F-D84C-A838-620EB02DCB29}" sibTransId="{34F6C323-F2AA-A14E-A0A8-6D56A49F9441}"/>
    <dgm:cxn modelId="{6D516D9D-C971-DD4C-8A58-BCB17EB56107}" type="presOf" srcId="{51EE53C2-D104-F74C-BC6E-7A0C8ACEE29C}" destId="{E80FAB96-EDA6-CC4A-AB1B-90FFA4683EB7}" srcOrd="0" destOrd="0" presId="urn:microsoft.com/office/officeart/2005/8/layout/vList2"/>
    <dgm:cxn modelId="{21B1F26D-1187-4D17-94E0-5D7447716246}" srcId="{732E581A-721D-4857-9219-F943EB112857}" destId="{18C98D67-43D2-4F27-B65F-34C50A9EA69C}" srcOrd="10" destOrd="0" parTransId="{320AB36F-1A15-4F89-BA62-900A08ACD4A8}" sibTransId="{2D2F5C8A-A9E5-45AF-944C-F14C65D0C4CA}"/>
    <dgm:cxn modelId="{BA6669EC-405A-0141-97CB-446DE7CBD7C1}" type="presOf" srcId="{B0DA8F4B-0DC7-4537-94B8-E95AB7A87C3F}" destId="{200B3E4A-31A2-4599-9690-2D71D81A933F}" srcOrd="0" destOrd="0" presId="urn:microsoft.com/office/officeart/2005/8/layout/vList2"/>
    <dgm:cxn modelId="{D67EE43D-A590-3046-8522-6D18BB4E0DCA}" srcId="{732E581A-721D-4857-9219-F943EB112857}" destId="{71518407-7E83-F442-8ABE-3975960936C7}" srcOrd="1" destOrd="0" parTransId="{F4B2F81D-A7D0-E34B-91FE-D1AFBCDE7351}" sibTransId="{8BCD25FB-E3A9-8D4C-946E-FFC4519B3CE9}"/>
    <dgm:cxn modelId="{A3FF1F95-6D8A-7041-AFE3-B7747DF7F8A1}" srcId="{732E581A-721D-4857-9219-F943EB112857}" destId="{583745DB-65F9-3E41-8669-3F9EA0473790}" srcOrd="3" destOrd="0" parTransId="{3628A6CB-AB97-CA4E-B67A-28DB716BEABD}" sibTransId="{AF7C85FE-7822-A04D-8B20-88757BEF1694}"/>
    <dgm:cxn modelId="{FF680F86-923F-0C4C-A019-2FE4A1CAA034}" srcId="{732E581A-721D-4857-9219-F943EB112857}" destId="{AD37676C-1D70-F746-84B2-3211FD03E07C}" srcOrd="11" destOrd="0" parTransId="{053A71FD-0157-A14C-B230-CBBC712951A8}" sibTransId="{40F71CA4-F182-BB49-B1F9-53CEA0C11A5C}"/>
    <dgm:cxn modelId="{95C7CFB3-A954-BB45-BABB-CF66C531369C}" type="presOf" srcId="{BD3361ED-FF27-AA44-A260-0AA18AE6A42D}" destId="{3F0EFD24-D28E-F049-8037-6875A9C1C65B}" srcOrd="0" destOrd="0" presId="urn:microsoft.com/office/officeart/2005/8/layout/vList2"/>
    <dgm:cxn modelId="{8827E48F-688D-C14E-B572-2CCC7FBC9307}" type="presOf" srcId="{107ADF6E-6386-F149-9E63-99DED24FAADD}" destId="{4203DC28-3213-4648-9276-09245BEDFDF6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01CDCF84-2836-6347-9A23-866DE963C80D}" type="presOf" srcId="{71518407-7E83-F442-8ABE-3975960936C7}" destId="{5A0E3319-BFE5-A640-92A6-72949488E640}" srcOrd="0" destOrd="0" presId="urn:microsoft.com/office/officeart/2005/8/layout/vList2"/>
    <dgm:cxn modelId="{9D66CCEE-FF72-C04B-A6A4-BC50039DFA89}" type="presOf" srcId="{5D7A972B-2D98-2741-A145-38115927E979}" destId="{BFC0E77D-7FDF-1449-A6A4-E9A0A5C4EF42}" srcOrd="0" destOrd="0" presId="urn:microsoft.com/office/officeart/2005/8/layout/vList2"/>
    <dgm:cxn modelId="{44F99D81-05CD-D74C-A289-C8CBF012B597}" type="presOf" srcId="{18C98D67-43D2-4F27-B65F-34C50A9EA69C}" destId="{F3D4455E-DF3A-47A2-885D-AD4E756BC6AB}" srcOrd="0" destOrd="0" presId="urn:microsoft.com/office/officeart/2005/8/layout/vList2"/>
    <dgm:cxn modelId="{0B2739D6-8F97-554A-A3E7-6B318F38CC94}" type="presOf" srcId="{E1E1DA4E-AC5C-41B3-8926-32FA09E380C7}" destId="{DAEDD942-48D9-43F7-9366-9FE9621FB6EE}" srcOrd="0" destOrd="0" presId="urn:microsoft.com/office/officeart/2005/8/layout/vList2"/>
    <dgm:cxn modelId="{44C9502A-76E1-524A-A4F1-0805205BA220}" type="presOf" srcId="{54E58AE4-3A17-4BE0-BA8C-4743E1CCF93E}" destId="{4E3C076E-8274-4593-BD5F-40983EA39ED6}" srcOrd="0" destOrd="0" presId="urn:microsoft.com/office/officeart/2005/8/layout/vList2"/>
    <dgm:cxn modelId="{D05A7405-F58F-4C3F-B4EA-0CF5AF1496D2}" srcId="{732E581A-721D-4857-9219-F943EB112857}" destId="{B0DA8F4B-0DC7-4537-94B8-E95AB7A87C3F}" srcOrd="13" destOrd="0" parTransId="{F6C7B502-3574-4A1A-8A69-FF3295EA78AB}" sibTransId="{AE3BF509-6154-431E-8B24-785F3DA09211}"/>
    <dgm:cxn modelId="{B15D4DC7-C41B-47C0-BBBB-C4C1DCBB3731}" srcId="{732E581A-721D-4857-9219-F943EB112857}" destId="{B502AB20-F0D8-4ED7-8839-18031F77A22B}" srcOrd="14" destOrd="0" parTransId="{DE6BED7E-A96A-49BA-B9C8-FA7ED0CC1F2A}" sibTransId="{506ED76A-F48A-44ED-9E8F-65073C7B80F4}"/>
    <dgm:cxn modelId="{DB2AD2A7-09BF-EA41-AE75-E4999C3BA92F}" type="presParOf" srcId="{96E0DE47-4E7B-4C9C-A9A6-A157749CFD26}" destId="{0A6C0087-A782-49EE-86D1-2162B357DA77}" srcOrd="0" destOrd="0" presId="urn:microsoft.com/office/officeart/2005/8/layout/vList2"/>
    <dgm:cxn modelId="{B679772F-2D98-3F49-AA91-F392E5D1D943}" type="presParOf" srcId="{96E0DE47-4E7B-4C9C-A9A6-A157749CFD26}" destId="{365CB52A-5B75-46F5-9240-57DE2DFBA870}" srcOrd="1" destOrd="0" presId="urn:microsoft.com/office/officeart/2005/8/layout/vList2"/>
    <dgm:cxn modelId="{FDF4359E-BBE9-E34F-84E7-D2C5169AA4EA}" type="presParOf" srcId="{96E0DE47-4E7B-4C9C-A9A6-A157749CFD26}" destId="{5A0E3319-BFE5-A640-92A6-72949488E640}" srcOrd="2" destOrd="0" presId="urn:microsoft.com/office/officeart/2005/8/layout/vList2"/>
    <dgm:cxn modelId="{AA94E8E7-1EEF-7042-B363-4B25F9E14F9C}" type="presParOf" srcId="{96E0DE47-4E7B-4C9C-A9A6-A157749CFD26}" destId="{0E1D52B9-C5F0-114B-A4B7-0C29E871001A}" srcOrd="3" destOrd="0" presId="urn:microsoft.com/office/officeart/2005/8/layout/vList2"/>
    <dgm:cxn modelId="{AF85D1BE-BDD1-6E4B-9E5D-3719E13B4AB8}" type="presParOf" srcId="{96E0DE47-4E7B-4C9C-A9A6-A157749CFD26}" destId="{BFC0E77D-7FDF-1449-A6A4-E9A0A5C4EF42}" srcOrd="4" destOrd="0" presId="urn:microsoft.com/office/officeart/2005/8/layout/vList2"/>
    <dgm:cxn modelId="{F23DE7E0-18FC-9D41-8DE5-157CB03FAE4C}" type="presParOf" srcId="{96E0DE47-4E7B-4C9C-A9A6-A157749CFD26}" destId="{2B892F40-2E2B-634C-90C7-4B99D9F4210C}" srcOrd="5" destOrd="0" presId="urn:microsoft.com/office/officeart/2005/8/layout/vList2"/>
    <dgm:cxn modelId="{C3CE47A1-5C0E-534E-AE89-7B938F06DDC0}" type="presParOf" srcId="{96E0DE47-4E7B-4C9C-A9A6-A157749CFD26}" destId="{E80A5861-14A9-B444-A5EB-CF66919BB48C}" srcOrd="6" destOrd="0" presId="urn:microsoft.com/office/officeart/2005/8/layout/vList2"/>
    <dgm:cxn modelId="{F279E068-540C-814B-BCAE-4E57ABB203B6}" type="presParOf" srcId="{96E0DE47-4E7B-4C9C-A9A6-A157749CFD26}" destId="{A619F518-5416-864B-A3BF-526C23EC1F2A}" srcOrd="7" destOrd="0" presId="urn:microsoft.com/office/officeart/2005/8/layout/vList2"/>
    <dgm:cxn modelId="{1F86DEA2-F682-CE43-B7B1-426FC63BA00D}" type="presParOf" srcId="{96E0DE47-4E7B-4C9C-A9A6-A157749CFD26}" destId="{3F0EFD24-D28E-F049-8037-6875A9C1C65B}" srcOrd="8" destOrd="0" presId="urn:microsoft.com/office/officeart/2005/8/layout/vList2"/>
    <dgm:cxn modelId="{C6C3EE66-F06F-1348-8839-6D0DAD5A70C3}" type="presParOf" srcId="{96E0DE47-4E7B-4C9C-A9A6-A157749CFD26}" destId="{3D3A6D4A-16C1-F543-9A4A-650214D739AF}" srcOrd="9" destOrd="0" presId="urn:microsoft.com/office/officeart/2005/8/layout/vList2"/>
    <dgm:cxn modelId="{16477E38-A9B4-7A40-BA45-570701FD506A}" type="presParOf" srcId="{96E0DE47-4E7B-4C9C-A9A6-A157749CFD26}" destId="{023D4102-1577-4E46-8FF7-D5FBAF2D17D8}" srcOrd="10" destOrd="0" presId="urn:microsoft.com/office/officeart/2005/8/layout/vList2"/>
    <dgm:cxn modelId="{3D05D527-B9A6-4347-B444-2E4E1F2294B9}" type="presParOf" srcId="{96E0DE47-4E7B-4C9C-A9A6-A157749CFD26}" destId="{51657B25-F270-1243-9360-0C3DC3159E96}" srcOrd="11" destOrd="0" presId="urn:microsoft.com/office/officeart/2005/8/layout/vList2"/>
    <dgm:cxn modelId="{5F841CC0-C441-3F4A-8CAA-66700C4659A0}" type="presParOf" srcId="{96E0DE47-4E7B-4C9C-A9A6-A157749CFD26}" destId="{F27E75D7-ACD5-164D-B8B5-65DE0F3E530B}" srcOrd="12" destOrd="0" presId="urn:microsoft.com/office/officeart/2005/8/layout/vList2"/>
    <dgm:cxn modelId="{CF87C92B-C861-254A-B1CF-181F46A47A5A}" type="presParOf" srcId="{96E0DE47-4E7B-4C9C-A9A6-A157749CFD26}" destId="{94B17737-C1D5-D349-B2FA-DDBACA9C7406}" srcOrd="13" destOrd="0" presId="urn:microsoft.com/office/officeart/2005/8/layout/vList2"/>
    <dgm:cxn modelId="{E584FA40-CA89-BE48-9924-19BCDB3EC4B0}" type="presParOf" srcId="{96E0DE47-4E7B-4C9C-A9A6-A157749CFD26}" destId="{4203DC28-3213-4648-9276-09245BEDFDF6}" srcOrd="14" destOrd="0" presId="urn:microsoft.com/office/officeart/2005/8/layout/vList2"/>
    <dgm:cxn modelId="{30421854-B27C-E847-A67D-A4E6C97276A5}" type="presParOf" srcId="{96E0DE47-4E7B-4C9C-A9A6-A157749CFD26}" destId="{878ED5C1-3B77-3D4B-94BF-1C1A8D2BE98B}" srcOrd="15" destOrd="0" presId="urn:microsoft.com/office/officeart/2005/8/layout/vList2"/>
    <dgm:cxn modelId="{28C23AC1-DB14-9D44-807F-885BD28E76E4}" type="presParOf" srcId="{96E0DE47-4E7B-4C9C-A9A6-A157749CFD26}" destId="{4E3C076E-8274-4593-BD5F-40983EA39ED6}" srcOrd="16" destOrd="0" presId="urn:microsoft.com/office/officeart/2005/8/layout/vList2"/>
    <dgm:cxn modelId="{D3AF7546-85DC-1247-B57A-DB74A2D3A7D4}" type="presParOf" srcId="{96E0DE47-4E7B-4C9C-A9A6-A157749CFD26}" destId="{3E229B68-2F1A-481E-924A-ECF98C9BE672}" srcOrd="17" destOrd="0" presId="urn:microsoft.com/office/officeart/2005/8/layout/vList2"/>
    <dgm:cxn modelId="{790FBF4E-C019-E242-AF49-537390BC94F4}" type="presParOf" srcId="{96E0DE47-4E7B-4C9C-A9A6-A157749CFD26}" destId="{E80FAB96-EDA6-CC4A-AB1B-90FFA4683EB7}" srcOrd="18" destOrd="0" presId="urn:microsoft.com/office/officeart/2005/8/layout/vList2"/>
    <dgm:cxn modelId="{66022D3A-B963-A447-900E-77650DE45EDA}" type="presParOf" srcId="{96E0DE47-4E7B-4C9C-A9A6-A157749CFD26}" destId="{5AF3018E-95F0-A44D-8E45-01CD02D9039C}" srcOrd="19" destOrd="0" presId="urn:microsoft.com/office/officeart/2005/8/layout/vList2"/>
    <dgm:cxn modelId="{41FF3E09-B52E-4341-92DA-54B56A584E40}" type="presParOf" srcId="{96E0DE47-4E7B-4C9C-A9A6-A157749CFD26}" destId="{F3D4455E-DF3A-47A2-885D-AD4E756BC6AB}" srcOrd="20" destOrd="0" presId="urn:microsoft.com/office/officeart/2005/8/layout/vList2"/>
    <dgm:cxn modelId="{77A3A531-0D76-9B47-949F-2BC8ECD7B7BF}" type="presParOf" srcId="{96E0DE47-4E7B-4C9C-A9A6-A157749CFD26}" destId="{78D78B70-B614-49D6-857B-B31818839E8C}" srcOrd="21" destOrd="0" presId="urn:microsoft.com/office/officeart/2005/8/layout/vList2"/>
    <dgm:cxn modelId="{DD5F7388-815C-B641-998C-1924BF9547C0}" type="presParOf" srcId="{96E0DE47-4E7B-4C9C-A9A6-A157749CFD26}" destId="{D3796CD9-1423-3B49-A7B6-8DC25B96E158}" srcOrd="22" destOrd="0" presId="urn:microsoft.com/office/officeart/2005/8/layout/vList2"/>
    <dgm:cxn modelId="{4F52C513-1879-1A47-8316-4CE089D9C8CA}" type="presParOf" srcId="{96E0DE47-4E7B-4C9C-A9A6-A157749CFD26}" destId="{44D4A8F3-3802-D94C-B571-19064AE95E34}" srcOrd="23" destOrd="0" presId="urn:microsoft.com/office/officeart/2005/8/layout/vList2"/>
    <dgm:cxn modelId="{99221453-5D21-A748-8059-77FDC41CB4E6}" type="presParOf" srcId="{96E0DE47-4E7B-4C9C-A9A6-A157749CFD26}" destId="{DAEDD942-48D9-43F7-9366-9FE9621FB6EE}" srcOrd="24" destOrd="0" presId="urn:microsoft.com/office/officeart/2005/8/layout/vList2"/>
    <dgm:cxn modelId="{3B29E386-BFE1-2D46-8709-629CEC7BCEEE}" type="presParOf" srcId="{96E0DE47-4E7B-4C9C-A9A6-A157749CFD26}" destId="{DBBC07B1-9251-448C-9C88-A67F47552498}" srcOrd="25" destOrd="0" presId="urn:microsoft.com/office/officeart/2005/8/layout/vList2"/>
    <dgm:cxn modelId="{C41E8F16-3F85-7D4B-99E4-AE280A5439C4}" type="presParOf" srcId="{96E0DE47-4E7B-4C9C-A9A6-A157749CFD26}" destId="{200B3E4A-31A2-4599-9690-2D71D81A933F}" srcOrd="26" destOrd="0" presId="urn:microsoft.com/office/officeart/2005/8/layout/vList2"/>
    <dgm:cxn modelId="{64239C45-751B-994F-BCDA-7FA1395F8966}" type="presParOf" srcId="{96E0DE47-4E7B-4C9C-A9A6-A157749CFD26}" destId="{A3DE0C81-5902-4527-B897-7D3C644F129F}" srcOrd="27" destOrd="0" presId="urn:microsoft.com/office/officeart/2005/8/layout/vList2"/>
    <dgm:cxn modelId="{21B0AE61-E194-6045-907D-EBE66026A1DE}" type="presParOf" srcId="{96E0DE47-4E7B-4C9C-A9A6-A157749CFD26}" destId="{0A1D0D3C-5172-46A8-842A-60808FAB4F37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58AE4-3A17-4BE0-BA8C-4743E1CCF93E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Flow Diagrams</a:t>
          </a:r>
          <a:endParaRPr lang="en-US" sz="2000" dirty="0">
            <a:solidFill>
              <a:schemeClr val="bg2"/>
            </a:solidFill>
          </a:endParaRPr>
        </a:p>
      </dgm:t>
    </dgm:pt>
    <dgm:pt modelId="{5D33C6C0-1E80-4222-88D2-4A9C7FE54F88}" type="parTrans" cxnId="{98BBF4D0-0740-4099-B950-944204436902}">
      <dgm:prSet/>
      <dgm:spPr/>
      <dgm:t>
        <a:bodyPr/>
        <a:lstStyle/>
        <a:p>
          <a:endParaRPr lang="en-US"/>
        </a:p>
      </dgm:t>
    </dgm:pt>
    <dgm:pt modelId="{67178167-58C5-4E6A-BF55-F9F979373832}" type="sibTrans" cxnId="{98BBF4D0-0740-4099-B950-944204436902}">
      <dgm:prSet/>
      <dgm:spPr/>
      <dgm:t>
        <a:bodyPr/>
        <a:lstStyle/>
        <a:p>
          <a:endParaRPr lang="en-US"/>
        </a:p>
      </dgm:t>
    </dgm:pt>
    <dgm:pt modelId="{83FBFE80-2EED-4FEC-8B2D-1839DBEC465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Testing Plan</a:t>
          </a:r>
          <a:endParaRPr lang="en-US" sz="2000" dirty="0">
            <a:solidFill>
              <a:schemeClr val="bg2"/>
            </a:solidFill>
          </a:endParaRPr>
        </a:p>
      </dgm:t>
    </dgm:pt>
    <dgm:pt modelId="{1D6E5182-C006-4FA4-BBE9-E0C87A34DB0D}" type="parTrans" cxnId="{904A2913-FDB9-40A2-9209-9FACF8ECF413}">
      <dgm:prSet/>
      <dgm:spPr/>
      <dgm:t>
        <a:bodyPr/>
        <a:lstStyle/>
        <a:p>
          <a:endParaRPr lang="en-US"/>
        </a:p>
      </dgm:t>
    </dgm:pt>
    <dgm:pt modelId="{1595CF5E-F940-45DE-B508-2A6277E92955}" type="sibTrans" cxnId="{904A2913-FDB9-40A2-9209-9FACF8ECF413}">
      <dgm:prSet/>
      <dgm:spPr/>
      <dgm:t>
        <a:bodyPr/>
        <a:lstStyle/>
        <a:p>
          <a:endParaRPr lang="en-US"/>
        </a:p>
      </dgm:t>
    </dgm:pt>
    <dgm:pt modelId="{B0DA8F4B-0DC7-4537-94B8-E95AB7A87C3F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Prototype Screens</a:t>
          </a:r>
          <a:endParaRPr lang="en-US" sz="2000" dirty="0">
            <a:solidFill>
              <a:schemeClr val="bg2"/>
            </a:solidFill>
          </a:endParaRPr>
        </a:p>
      </dgm:t>
    </dgm:pt>
    <dgm:pt modelId="{F6C7B502-3574-4A1A-8A69-FF3295EA78AB}" type="parTrans" cxnId="{D05A7405-F58F-4C3F-B4EA-0CF5AF1496D2}">
      <dgm:prSet/>
      <dgm:spPr/>
      <dgm:t>
        <a:bodyPr/>
        <a:lstStyle/>
        <a:p>
          <a:endParaRPr lang="en-US"/>
        </a:p>
      </dgm:t>
    </dgm:pt>
    <dgm:pt modelId="{AE3BF509-6154-431E-8B24-785F3DA09211}" type="sibTrans" cxnId="{D05A7405-F58F-4C3F-B4EA-0CF5AF1496D2}">
      <dgm:prSet/>
      <dgm:spPr/>
      <dgm:t>
        <a:bodyPr/>
        <a:lstStyle/>
        <a:p>
          <a:endParaRPr lang="en-US"/>
        </a:p>
      </dgm:t>
    </dgm:pt>
    <dgm:pt modelId="{B502AB20-F0D8-4ED7-8839-18031F77A22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Timeline</a:t>
          </a:r>
          <a:endParaRPr lang="en-US" sz="2000" dirty="0">
            <a:solidFill>
              <a:schemeClr val="bg2"/>
            </a:solidFill>
          </a:endParaRPr>
        </a:p>
      </dgm:t>
    </dgm:pt>
    <dgm:pt modelId="{DE6BED7E-A96A-49BA-B9C8-FA7ED0CC1F2A}" type="parTrans" cxnId="{B15D4DC7-C41B-47C0-BBBB-C4C1DCBB3731}">
      <dgm:prSet/>
      <dgm:spPr/>
      <dgm:t>
        <a:bodyPr/>
        <a:lstStyle/>
        <a:p>
          <a:endParaRPr lang="en-US"/>
        </a:p>
      </dgm:t>
    </dgm:pt>
    <dgm:pt modelId="{506ED76A-F48A-44ED-9E8F-65073C7B80F4}" type="sibTrans" cxnId="{B15D4DC7-C41B-47C0-BBBB-C4C1DCBB3731}">
      <dgm:prSet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Dictionary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68B643B6-E513-0644-B7C4-5CF5F9CC4D6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Website Map</a:t>
          </a:r>
          <a:endParaRPr lang="en-US" sz="2000" dirty="0">
            <a:solidFill>
              <a:schemeClr val="bg2"/>
            </a:solidFill>
          </a:endParaRPr>
        </a:p>
      </dgm:t>
    </dgm:pt>
    <dgm:pt modelId="{200CBA57-2D54-4F45-9F19-9DC8204FC3F0}" type="parTrans" cxnId="{F208038F-FFD0-314D-8168-EDC54E3F3F39}">
      <dgm:prSet/>
      <dgm:spPr/>
      <dgm:t>
        <a:bodyPr/>
        <a:lstStyle/>
        <a:p>
          <a:endParaRPr lang="en-US"/>
        </a:p>
      </dgm:t>
    </dgm:pt>
    <dgm:pt modelId="{6C597AE6-4B12-2949-BE77-407438E67FE0}" type="sibTrans" cxnId="{F208038F-FFD0-314D-8168-EDC54E3F3F39}">
      <dgm:prSet/>
      <dgm:spPr/>
      <dgm:t>
        <a:bodyPr/>
        <a:lstStyle/>
        <a:p>
          <a:endParaRPr lang="en-US"/>
        </a:p>
      </dgm:t>
    </dgm:pt>
    <dgm:pt modelId="{107ADF6E-6386-F149-9E63-99DED24FAAD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Activity Diagram</a:t>
          </a:r>
          <a:endParaRPr lang="en-US" sz="2000" dirty="0">
            <a:solidFill>
              <a:schemeClr val="bg2"/>
            </a:solidFill>
          </a:endParaRPr>
        </a:p>
      </dgm:t>
    </dgm:pt>
    <dgm:pt modelId="{738703F7-5DCF-7444-8635-56284C447E68}" type="parTrans" cxnId="{298A80E8-FE10-0A47-AE99-61F426E8896C}">
      <dgm:prSet/>
      <dgm:spPr/>
      <dgm:t>
        <a:bodyPr/>
        <a:lstStyle/>
        <a:p>
          <a:endParaRPr lang="en-US"/>
        </a:p>
      </dgm:t>
    </dgm:pt>
    <dgm:pt modelId="{04ABFB8E-72E5-A74B-9935-2D2A952FD220}" type="sibTrans" cxnId="{298A80E8-FE10-0A47-AE99-61F426E8896C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856D8095-7CD7-F841-A004-35E3A1F64EE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Deployment </a:t>
          </a:r>
          <a:r>
            <a:rPr lang="en-US" sz="2000" dirty="0" smtClean="0">
              <a:solidFill>
                <a:schemeClr val="bg2"/>
              </a:solidFill>
            </a:rPr>
            <a:t>Diagram</a:t>
          </a:r>
          <a:endParaRPr lang="en-US" sz="2000" dirty="0">
            <a:solidFill>
              <a:schemeClr val="bg2"/>
            </a:solidFill>
          </a:endParaRPr>
        </a:p>
      </dgm:t>
    </dgm:pt>
    <dgm:pt modelId="{BDE056CB-AC32-CD4C-B196-0983729CB9CA}" type="parTrans" cxnId="{8106FA0E-12AF-774E-BF6B-912CB5351ACE}">
      <dgm:prSet/>
      <dgm:spPr/>
      <dgm:t>
        <a:bodyPr/>
        <a:lstStyle/>
        <a:p>
          <a:endParaRPr lang="en-US"/>
        </a:p>
      </dgm:t>
    </dgm:pt>
    <dgm:pt modelId="{935363CF-495C-CB47-AC8F-96203B3AF54E}" type="sibTrans" cxnId="{8106FA0E-12AF-774E-BF6B-912CB5351ACE}">
      <dgm:prSet/>
      <dgm:spPr/>
      <dgm:t>
        <a:bodyPr/>
        <a:lstStyle/>
        <a:p>
          <a:endParaRPr lang="en-US"/>
        </a:p>
      </dgm:t>
    </dgm:pt>
    <dgm:pt modelId="{71518407-7E83-F442-8ABE-3975960936C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F4B2F81D-A7D0-E34B-91FE-D1AFBCDE7351}" type="parTrans" cxnId="{D67EE43D-A590-3046-8522-6D18BB4E0DCA}">
      <dgm:prSet/>
      <dgm:spPr/>
      <dgm:t>
        <a:bodyPr/>
        <a:lstStyle/>
        <a:p>
          <a:endParaRPr lang="en-US"/>
        </a:p>
      </dgm:t>
    </dgm:pt>
    <dgm:pt modelId="{8BCD25FB-E3A9-8D4C-946E-FFC4519B3CE9}" type="sibTrans" cxnId="{D67EE43D-A590-3046-8522-6D18BB4E0DCA}">
      <dgm:prSet/>
      <dgm:spPr/>
      <dgm:t>
        <a:bodyPr/>
        <a:lstStyle/>
        <a:p>
          <a:endParaRPr lang="en-US"/>
        </a:p>
      </dgm:t>
    </dgm:pt>
    <dgm:pt modelId="{5D7A972B-2D98-2741-A145-38115927E979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FE212D1A-9B4F-D84C-A838-620EB02DCB29}" type="parTrans" cxnId="{B2A6A340-C35D-774C-ACF9-17F084468FF4}">
      <dgm:prSet/>
      <dgm:spPr/>
      <dgm:t>
        <a:bodyPr/>
        <a:lstStyle/>
        <a:p>
          <a:endParaRPr lang="en-US"/>
        </a:p>
      </dgm:t>
    </dgm:pt>
    <dgm:pt modelId="{34F6C323-F2AA-A14E-A0A8-6D56A49F9441}" type="sibTrans" cxnId="{B2A6A340-C35D-774C-ACF9-17F084468FF4}">
      <dgm:prSet/>
      <dgm:spPr/>
      <dgm:t>
        <a:bodyPr/>
        <a:lstStyle/>
        <a:p>
          <a:endParaRPr lang="en-US"/>
        </a:p>
      </dgm:t>
    </dgm:pt>
    <dgm:pt modelId="{583745DB-65F9-3E41-8669-3F9EA0473790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AF7C85FE-7822-A04D-8B20-88757BEF1694}" type="sibTrans" cxnId="{A3FF1F95-6D8A-7041-AFE3-B7747DF7F8A1}">
      <dgm:prSet/>
      <dgm:spPr/>
      <dgm:t>
        <a:bodyPr/>
        <a:lstStyle/>
        <a:p>
          <a:endParaRPr lang="en-US"/>
        </a:p>
      </dgm:t>
    </dgm:pt>
    <dgm:pt modelId="{3628A6CB-AB97-CA4E-B67A-28DB716BEABD}" type="parTrans" cxnId="{A3FF1F95-6D8A-7041-AFE3-B7747DF7F8A1}">
      <dgm:prSet/>
      <dgm:spPr/>
      <dgm:t>
        <a:bodyPr/>
        <a:lstStyle/>
        <a:p>
          <a:endParaRPr lang="en-US"/>
        </a:p>
      </dgm:t>
    </dgm:pt>
    <dgm:pt modelId="{BD3361ED-FF27-AA44-A260-0AA18AE6A42D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 Case Diagram</a:t>
          </a:r>
          <a:endParaRPr lang="en-US" sz="2000" dirty="0">
            <a:solidFill>
              <a:schemeClr val="bg2"/>
            </a:solidFill>
          </a:endParaRPr>
        </a:p>
      </dgm:t>
    </dgm:pt>
    <dgm:pt modelId="{D8271D5A-A3E2-2D45-896A-941B4796934E}" type="parTrans" cxnId="{59F9E59F-FEB0-1E40-9FF8-3956CF40BC4B}">
      <dgm:prSet/>
      <dgm:spPr/>
      <dgm:t>
        <a:bodyPr/>
        <a:lstStyle/>
        <a:p>
          <a:endParaRPr lang="en-US"/>
        </a:p>
      </dgm:t>
    </dgm:pt>
    <dgm:pt modelId="{718B3D16-26B5-FE40-9624-B1D394C9723C}" type="sibTrans" cxnId="{59F9E59F-FEB0-1E40-9FF8-3956CF40BC4B}">
      <dgm:prSet/>
      <dgm:spPr/>
      <dgm:t>
        <a:bodyPr/>
        <a:lstStyle/>
        <a:p>
          <a:endParaRPr lang="en-US"/>
        </a:p>
      </dgm:t>
    </dgm:pt>
    <dgm:pt modelId="{51EE53C2-D104-F74C-BC6E-7A0C8ACEE29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Requirements Inventory</a:t>
          </a:r>
          <a:endParaRPr lang="en-US" sz="2000" dirty="0">
            <a:solidFill>
              <a:schemeClr val="bg2"/>
            </a:solidFill>
          </a:endParaRPr>
        </a:p>
      </dgm:t>
    </dgm:pt>
    <dgm:pt modelId="{A12DF2EB-73D9-594C-AF84-C33EAE8B8C79}" type="parTrans" cxnId="{E99CADD9-F30B-4D46-A968-3C7BB58ACAD8}">
      <dgm:prSet/>
      <dgm:spPr/>
      <dgm:t>
        <a:bodyPr/>
        <a:lstStyle/>
        <a:p>
          <a:endParaRPr lang="en-US"/>
        </a:p>
      </dgm:t>
    </dgm:pt>
    <dgm:pt modelId="{33BFCBAA-CFE3-5940-BFD9-DF5BC1CE9B8C}" type="sibTrans" cxnId="{E99CADD9-F30B-4D46-A968-3C7BB58ACAD8}">
      <dgm:prSet/>
      <dgm:spPr/>
      <dgm:t>
        <a:bodyPr/>
        <a:lstStyle/>
        <a:p>
          <a:endParaRPr lang="en-US"/>
        </a:p>
      </dgm:t>
    </dgm:pt>
    <dgm:pt modelId="{A92FF99B-73B9-D04B-B46B-5745433FBA71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Development</a:t>
          </a:r>
          <a:r>
            <a:rPr lang="en-US" sz="2000" baseline="0" dirty="0" smtClean="0">
              <a:solidFill>
                <a:srgbClr val="FFC000"/>
              </a:solidFill>
            </a:rPr>
            <a:t> and Production Environments</a:t>
          </a:r>
          <a:endParaRPr lang="en-US" sz="2000" dirty="0">
            <a:solidFill>
              <a:srgbClr val="FFC000"/>
            </a:solidFill>
          </a:endParaRPr>
        </a:p>
      </dgm:t>
    </dgm:pt>
    <dgm:pt modelId="{919BB594-1771-1044-8162-5EEB88695066}" type="parTrans" cxnId="{3BC62F6F-045C-E548-875E-B330E29A7F32}">
      <dgm:prSet/>
      <dgm:spPr/>
      <dgm:t>
        <a:bodyPr/>
        <a:lstStyle/>
        <a:p>
          <a:endParaRPr lang="en-US"/>
        </a:p>
      </dgm:t>
    </dgm:pt>
    <dgm:pt modelId="{1F4F6419-4205-5A48-9CE0-23F511FC2540}" type="sibTrans" cxnId="{3BC62F6F-045C-E548-875E-B330E29A7F32}">
      <dgm:prSet/>
      <dgm:spPr/>
      <dgm:t>
        <a:bodyPr/>
        <a:lstStyle/>
        <a:p>
          <a:endParaRPr lang="en-US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5A0E3319-BFE5-A640-92A6-72949488E640}" type="pres">
      <dgm:prSet presAssocID="{71518407-7E83-F442-8ABE-3975960936C7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D52B9-C5F0-114B-A4B7-0C29E871001A}" type="pres">
      <dgm:prSet presAssocID="{8BCD25FB-E3A9-8D4C-946E-FFC4519B3CE9}" presName="spacer" presStyleCnt="0"/>
      <dgm:spPr/>
    </dgm:pt>
    <dgm:pt modelId="{BFC0E77D-7FDF-1449-A6A4-E9A0A5C4EF42}" type="pres">
      <dgm:prSet presAssocID="{5D7A972B-2D98-2741-A145-38115927E979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92F40-2E2B-634C-90C7-4B99D9F4210C}" type="pres">
      <dgm:prSet presAssocID="{34F6C323-F2AA-A14E-A0A8-6D56A49F9441}" presName="spacer" presStyleCnt="0"/>
      <dgm:spPr/>
    </dgm:pt>
    <dgm:pt modelId="{E80A5861-14A9-B444-A5EB-CF66919BB48C}" type="pres">
      <dgm:prSet presAssocID="{583745DB-65F9-3E41-8669-3F9EA0473790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9F518-5416-864B-A3BF-526C23EC1F2A}" type="pres">
      <dgm:prSet presAssocID="{AF7C85FE-7822-A04D-8B20-88757BEF1694}" presName="spacer" presStyleCnt="0"/>
      <dgm:spPr/>
    </dgm:pt>
    <dgm:pt modelId="{3F0EFD24-D28E-F049-8037-6875A9C1C65B}" type="pres">
      <dgm:prSet presAssocID="{BD3361ED-FF27-AA44-A260-0AA18AE6A42D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A6D4A-16C1-F543-9A4A-650214D739AF}" type="pres">
      <dgm:prSet presAssocID="{718B3D16-26B5-FE40-9624-B1D394C9723C}" presName="spacer" presStyleCnt="0"/>
      <dgm:spPr/>
    </dgm:pt>
    <dgm:pt modelId="{023D4102-1577-4E46-8FF7-D5FBAF2D17D8}" type="pres">
      <dgm:prSet presAssocID="{856D8095-7CD7-F841-A004-35E3A1F64EEB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57B25-F270-1243-9360-0C3DC3159E96}" type="pres">
      <dgm:prSet presAssocID="{935363CF-495C-CB47-AC8F-96203B3AF54E}" presName="spacer" presStyleCnt="0"/>
      <dgm:spPr/>
    </dgm:pt>
    <dgm:pt modelId="{F27E75D7-ACD5-164D-B8B5-65DE0F3E530B}" type="pres">
      <dgm:prSet presAssocID="{68B643B6-E513-0644-B7C4-5CF5F9CC4D6A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7737-C1D5-D349-B2FA-DDBACA9C7406}" type="pres">
      <dgm:prSet presAssocID="{6C597AE6-4B12-2949-BE77-407438E67FE0}" presName="spacer" presStyleCnt="0"/>
      <dgm:spPr/>
    </dgm:pt>
    <dgm:pt modelId="{4203DC28-3213-4648-9276-09245BEDFDF6}" type="pres">
      <dgm:prSet presAssocID="{107ADF6E-6386-F149-9E63-99DED24FAADD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D5C1-3B77-3D4B-94BF-1C1A8D2BE98B}" type="pres">
      <dgm:prSet presAssocID="{04ABFB8E-72E5-A74B-9935-2D2A952FD220}" presName="spacer" presStyleCnt="0"/>
      <dgm:spPr/>
    </dgm:pt>
    <dgm:pt modelId="{4E3C076E-8274-4593-BD5F-40983EA39ED6}" type="pres">
      <dgm:prSet presAssocID="{54E58AE4-3A17-4BE0-BA8C-4743E1CCF93E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29B68-2F1A-481E-924A-ECF98C9BE672}" type="pres">
      <dgm:prSet presAssocID="{67178167-58C5-4E6A-BF55-F9F979373832}" presName="spacer" presStyleCnt="0"/>
      <dgm:spPr/>
    </dgm:pt>
    <dgm:pt modelId="{E80FAB96-EDA6-CC4A-AB1B-90FFA4683EB7}" type="pres">
      <dgm:prSet presAssocID="{51EE53C2-D104-F74C-BC6E-7A0C8ACEE29C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3018E-95F0-A44D-8E45-01CD02D9039C}" type="pres">
      <dgm:prSet presAssocID="{33BFCBAA-CFE3-5940-BFD9-DF5BC1CE9B8C}" presName="spacer" presStyleCnt="0"/>
      <dgm:spPr/>
    </dgm:pt>
    <dgm:pt modelId="{F3D4455E-DF3A-47A2-885D-AD4E756BC6AB}" type="pres">
      <dgm:prSet presAssocID="{18C98D67-43D2-4F27-B65F-34C50A9EA69C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78B70-B614-49D6-857B-B31818839E8C}" type="pres">
      <dgm:prSet presAssocID="{2D2F5C8A-A9E5-45AF-944C-F14C65D0C4CA}" presName="spacer" presStyleCnt="0"/>
      <dgm:spPr/>
    </dgm:pt>
    <dgm:pt modelId="{9C77B12D-9684-40A7-98A6-92B739460F02}" type="pres">
      <dgm:prSet presAssocID="{83FBFE80-2EED-4FEC-8B2D-1839DBEC4650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D9AAE-8D46-473F-ADCE-10FAADCF1C49}" type="pres">
      <dgm:prSet presAssocID="{1595CF5E-F940-45DE-B508-2A6277E92955}" presName="spacer" presStyleCnt="0"/>
      <dgm:spPr/>
    </dgm:pt>
    <dgm:pt modelId="{F10B7D10-C1CF-E742-A1A3-18959A4C39AA}" type="pres">
      <dgm:prSet presAssocID="{A92FF99B-73B9-D04B-B46B-5745433FBA71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80F29-67AB-D947-8789-0F917AC1B348}" type="pres">
      <dgm:prSet presAssocID="{1F4F6419-4205-5A48-9CE0-23F511FC2540}" presName="spacer" presStyleCnt="0"/>
      <dgm:spPr/>
    </dgm:pt>
    <dgm:pt modelId="{200B3E4A-31A2-4599-9690-2D71D81A933F}" type="pres">
      <dgm:prSet presAssocID="{B0DA8F4B-0DC7-4537-94B8-E95AB7A87C3F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E0C81-5902-4527-B897-7D3C644F129F}" type="pres">
      <dgm:prSet presAssocID="{AE3BF509-6154-431E-8B24-785F3DA09211}" presName="spacer" presStyleCnt="0"/>
      <dgm:spPr/>
    </dgm:pt>
    <dgm:pt modelId="{0A1D0D3C-5172-46A8-842A-60808FAB4F37}" type="pres">
      <dgm:prSet presAssocID="{B502AB20-F0D8-4ED7-8839-18031F77A22B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166FB0-1D37-894E-AD54-ED8E9D9DD443}" type="presOf" srcId="{B0DA8F4B-0DC7-4537-94B8-E95AB7A87C3F}" destId="{200B3E4A-31A2-4599-9690-2D71D81A933F}" srcOrd="0" destOrd="0" presId="urn:microsoft.com/office/officeart/2005/8/layout/vList2"/>
    <dgm:cxn modelId="{1A337E47-A3F9-864E-A305-FD79A19D11AC}" type="presOf" srcId="{51EE53C2-D104-F74C-BC6E-7A0C8ACEE29C}" destId="{E80FAB96-EDA6-CC4A-AB1B-90FFA4683EB7}" srcOrd="0" destOrd="0" presId="urn:microsoft.com/office/officeart/2005/8/layout/vList2"/>
    <dgm:cxn modelId="{22D51355-4A0B-614A-AD7B-AADC2DE06C4C}" type="presOf" srcId="{BD3361ED-FF27-AA44-A260-0AA18AE6A42D}" destId="{3F0EFD24-D28E-F049-8037-6875A9C1C65B}" srcOrd="0" destOrd="0" presId="urn:microsoft.com/office/officeart/2005/8/layout/vList2"/>
    <dgm:cxn modelId="{E99CADD9-F30B-4D46-A968-3C7BB58ACAD8}" srcId="{732E581A-721D-4857-9219-F943EB112857}" destId="{51EE53C2-D104-F74C-BC6E-7A0C8ACEE29C}" srcOrd="9" destOrd="0" parTransId="{A12DF2EB-73D9-594C-AF84-C33EAE8B8C79}" sibTransId="{33BFCBAA-CFE3-5940-BFD9-DF5BC1CE9B8C}"/>
    <dgm:cxn modelId="{16D008FA-7BDB-8C4C-A1D1-BADB600497D4}" type="presOf" srcId="{107ADF6E-6386-F149-9E63-99DED24FAADD}" destId="{4203DC28-3213-4648-9276-09245BEDFDF6}" srcOrd="0" destOrd="0" presId="urn:microsoft.com/office/officeart/2005/8/layout/vList2"/>
    <dgm:cxn modelId="{3BC62F6F-045C-E548-875E-B330E29A7F32}" srcId="{732E581A-721D-4857-9219-F943EB112857}" destId="{A92FF99B-73B9-D04B-B46B-5745433FBA71}" srcOrd="12" destOrd="0" parTransId="{919BB594-1771-1044-8162-5EEB88695066}" sibTransId="{1F4F6419-4205-5A48-9CE0-23F511FC2540}"/>
    <dgm:cxn modelId="{8106FA0E-12AF-774E-BF6B-912CB5351ACE}" srcId="{732E581A-721D-4857-9219-F943EB112857}" destId="{856D8095-7CD7-F841-A004-35E3A1F64EEB}" srcOrd="5" destOrd="0" parTransId="{BDE056CB-AC32-CD4C-B196-0983729CB9CA}" sibTransId="{935363CF-495C-CB47-AC8F-96203B3AF54E}"/>
    <dgm:cxn modelId="{98BBF4D0-0740-4099-B950-944204436902}" srcId="{732E581A-721D-4857-9219-F943EB112857}" destId="{54E58AE4-3A17-4BE0-BA8C-4743E1CCF93E}" srcOrd="8" destOrd="0" parTransId="{5D33C6C0-1E80-4222-88D2-4A9C7FE54F88}" sibTransId="{67178167-58C5-4E6A-BF55-F9F979373832}"/>
    <dgm:cxn modelId="{B5E2F60F-AA43-364B-BF1A-6BFAB221C72E}" type="presOf" srcId="{A0C34863-7FB0-429A-A511-3C9531361022}" destId="{0A6C0087-A782-49EE-86D1-2162B357DA77}" srcOrd="0" destOrd="0" presId="urn:microsoft.com/office/officeart/2005/8/layout/vList2"/>
    <dgm:cxn modelId="{F208038F-FFD0-314D-8168-EDC54E3F3F39}" srcId="{732E581A-721D-4857-9219-F943EB112857}" destId="{68B643B6-E513-0644-B7C4-5CF5F9CC4D6A}" srcOrd="6" destOrd="0" parTransId="{200CBA57-2D54-4F45-9F19-9DC8204FC3F0}" sibTransId="{6C597AE6-4B12-2949-BE77-407438E67FE0}"/>
    <dgm:cxn modelId="{EDCA0CB6-058F-E740-8EE8-9B281D8CF3F9}" type="presOf" srcId="{71518407-7E83-F442-8ABE-3975960936C7}" destId="{5A0E3319-BFE5-A640-92A6-72949488E640}" srcOrd="0" destOrd="0" presId="urn:microsoft.com/office/officeart/2005/8/layout/vList2"/>
    <dgm:cxn modelId="{298A80E8-FE10-0A47-AE99-61F426E8896C}" srcId="{732E581A-721D-4857-9219-F943EB112857}" destId="{107ADF6E-6386-F149-9E63-99DED24FAADD}" srcOrd="7" destOrd="0" parTransId="{738703F7-5DCF-7444-8635-56284C447E68}" sibTransId="{04ABFB8E-72E5-A74B-9935-2D2A952FD220}"/>
    <dgm:cxn modelId="{59F9E59F-FEB0-1E40-9FF8-3956CF40BC4B}" srcId="{732E581A-721D-4857-9219-F943EB112857}" destId="{BD3361ED-FF27-AA44-A260-0AA18AE6A42D}" srcOrd="4" destOrd="0" parTransId="{D8271D5A-A3E2-2D45-896A-941B4796934E}" sibTransId="{718B3D16-26B5-FE40-9624-B1D394C9723C}"/>
    <dgm:cxn modelId="{663389D2-F337-CD44-81E4-0B3D684B47E2}" type="presOf" srcId="{583745DB-65F9-3E41-8669-3F9EA0473790}" destId="{E80A5861-14A9-B444-A5EB-CF66919BB48C}" srcOrd="0" destOrd="0" presId="urn:microsoft.com/office/officeart/2005/8/layout/vList2"/>
    <dgm:cxn modelId="{91A5A82B-5F14-7D4C-ADC6-094523C162E4}" type="presOf" srcId="{732E581A-721D-4857-9219-F943EB112857}" destId="{96E0DE47-4E7B-4C9C-A9A6-A157749CFD26}" srcOrd="0" destOrd="0" presId="urn:microsoft.com/office/officeart/2005/8/layout/vList2"/>
    <dgm:cxn modelId="{904A2913-FDB9-40A2-9209-9FACF8ECF413}" srcId="{732E581A-721D-4857-9219-F943EB112857}" destId="{83FBFE80-2EED-4FEC-8B2D-1839DBEC4650}" srcOrd="11" destOrd="0" parTransId="{1D6E5182-C006-4FA4-BBE9-E0C87A34DB0D}" sibTransId="{1595CF5E-F940-45DE-B508-2A6277E92955}"/>
    <dgm:cxn modelId="{828ED0B2-0552-B745-8480-E15C0F0F1709}" type="presOf" srcId="{5D7A972B-2D98-2741-A145-38115927E979}" destId="{BFC0E77D-7FDF-1449-A6A4-E9A0A5C4EF42}" srcOrd="0" destOrd="0" presId="urn:microsoft.com/office/officeart/2005/8/layout/vList2"/>
    <dgm:cxn modelId="{B2A6A340-C35D-774C-ACF9-17F084468FF4}" srcId="{732E581A-721D-4857-9219-F943EB112857}" destId="{5D7A972B-2D98-2741-A145-38115927E979}" srcOrd="2" destOrd="0" parTransId="{FE212D1A-9B4F-D84C-A838-620EB02DCB29}" sibTransId="{34F6C323-F2AA-A14E-A0A8-6D56A49F9441}"/>
    <dgm:cxn modelId="{4384B7A0-6A15-BA42-9C48-BDD7AA65E238}" type="presOf" srcId="{856D8095-7CD7-F841-A004-35E3A1F64EEB}" destId="{023D4102-1577-4E46-8FF7-D5FBAF2D17D8}" srcOrd="0" destOrd="0" presId="urn:microsoft.com/office/officeart/2005/8/layout/vList2"/>
    <dgm:cxn modelId="{21B1F26D-1187-4D17-94E0-5D7447716246}" srcId="{732E581A-721D-4857-9219-F943EB112857}" destId="{18C98D67-43D2-4F27-B65F-34C50A9EA69C}" srcOrd="10" destOrd="0" parTransId="{320AB36F-1A15-4F89-BA62-900A08ACD4A8}" sibTransId="{2D2F5C8A-A9E5-45AF-944C-F14C65D0C4CA}"/>
    <dgm:cxn modelId="{BBC99216-1BB9-884D-99CB-FB5FC8949104}" type="presOf" srcId="{54E58AE4-3A17-4BE0-BA8C-4743E1CCF93E}" destId="{4E3C076E-8274-4593-BD5F-40983EA39ED6}" srcOrd="0" destOrd="0" presId="urn:microsoft.com/office/officeart/2005/8/layout/vList2"/>
    <dgm:cxn modelId="{D67EE43D-A590-3046-8522-6D18BB4E0DCA}" srcId="{732E581A-721D-4857-9219-F943EB112857}" destId="{71518407-7E83-F442-8ABE-3975960936C7}" srcOrd="1" destOrd="0" parTransId="{F4B2F81D-A7D0-E34B-91FE-D1AFBCDE7351}" sibTransId="{8BCD25FB-E3A9-8D4C-946E-FFC4519B3CE9}"/>
    <dgm:cxn modelId="{A3FF1F95-6D8A-7041-AFE3-B7747DF7F8A1}" srcId="{732E581A-721D-4857-9219-F943EB112857}" destId="{583745DB-65F9-3E41-8669-3F9EA0473790}" srcOrd="3" destOrd="0" parTransId="{3628A6CB-AB97-CA4E-B67A-28DB716BEABD}" sibTransId="{AF7C85FE-7822-A04D-8B20-88757BEF1694}"/>
    <dgm:cxn modelId="{4F4B4832-0F87-FC42-9800-268F65200FB8}" type="presOf" srcId="{68B643B6-E513-0644-B7C4-5CF5F9CC4D6A}" destId="{F27E75D7-ACD5-164D-B8B5-65DE0F3E530B}" srcOrd="0" destOrd="0" presId="urn:microsoft.com/office/officeart/2005/8/layout/vList2"/>
    <dgm:cxn modelId="{3019484C-CA0B-8149-ACCE-9A23292F84EF}" type="presOf" srcId="{83FBFE80-2EED-4FEC-8B2D-1839DBEC4650}" destId="{9C77B12D-9684-40A7-98A6-92B739460F02}" srcOrd="0" destOrd="0" presId="urn:microsoft.com/office/officeart/2005/8/layout/vList2"/>
    <dgm:cxn modelId="{1F0C0DD1-15EE-934C-99E8-AA8E17C43FA0}" type="presOf" srcId="{A92FF99B-73B9-D04B-B46B-5745433FBA71}" destId="{F10B7D10-C1CF-E742-A1A3-18959A4C39AA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FFDDE08C-EA1D-AD43-9106-E811E6A71E19}" type="presOf" srcId="{18C98D67-43D2-4F27-B65F-34C50A9EA69C}" destId="{F3D4455E-DF3A-47A2-885D-AD4E756BC6AB}" srcOrd="0" destOrd="0" presId="urn:microsoft.com/office/officeart/2005/8/layout/vList2"/>
    <dgm:cxn modelId="{D05A7405-F58F-4C3F-B4EA-0CF5AF1496D2}" srcId="{732E581A-721D-4857-9219-F943EB112857}" destId="{B0DA8F4B-0DC7-4537-94B8-E95AB7A87C3F}" srcOrd="13" destOrd="0" parTransId="{F6C7B502-3574-4A1A-8A69-FF3295EA78AB}" sibTransId="{AE3BF509-6154-431E-8B24-785F3DA09211}"/>
    <dgm:cxn modelId="{D0AF03B8-AAEC-2B4A-9BCA-9037270AD5F2}" type="presOf" srcId="{B502AB20-F0D8-4ED7-8839-18031F77A22B}" destId="{0A1D0D3C-5172-46A8-842A-60808FAB4F37}" srcOrd="0" destOrd="0" presId="urn:microsoft.com/office/officeart/2005/8/layout/vList2"/>
    <dgm:cxn modelId="{B15D4DC7-C41B-47C0-BBBB-C4C1DCBB3731}" srcId="{732E581A-721D-4857-9219-F943EB112857}" destId="{B502AB20-F0D8-4ED7-8839-18031F77A22B}" srcOrd="14" destOrd="0" parTransId="{DE6BED7E-A96A-49BA-B9C8-FA7ED0CC1F2A}" sibTransId="{506ED76A-F48A-44ED-9E8F-65073C7B80F4}"/>
    <dgm:cxn modelId="{1F806E2C-28B5-B147-8F24-33881C57D744}" type="presParOf" srcId="{96E0DE47-4E7B-4C9C-A9A6-A157749CFD26}" destId="{0A6C0087-A782-49EE-86D1-2162B357DA77}" srcOrd="0" destOrd="0" presId="urn:microsoft.com/office/officeart/2005/8/layout/vList2"/>
    <dgm:cxn modelId="{819D1750-435B-3843-B79B-42CA84AC7F6E}" type="presParOf" srcId="{96E0DE47-4E7B-4C9C-A9A6-A157749CFD26}" destId="{365CB52A-5B75-46F5-9240-57DE2DFBA870}" srcOrd="1" destOrd="0" presId="urn:microsoft.com/office/officeart/2005/8/layout/vList2"/>
    <dgm:cxn modelId="{4E898B3B-B2B3-EB48-AEFE-7CCDCCB04AC5}" type="presParOf" srcId="{96E0DE47-4E7B-4C9C-A9A6-A157749CFD26}" destId="{5A0E3319-BFE5-A640-92A6-72949488E640}" srcOrd="2" destOrd="0" presId="urn:microsoft.com/office/officeart/2005/8/layout/vList2"/>
    <dgm:cxn modelId="{18C0EE95-C788-AB48-9822-FB7FEDAFB58E}" type="presParOf" srcId="{96E0DE47-4E7B-4C9C-A9A6-A157749CFD26}" destId="{0E1D52B9-C5F0-114B-A4B7-0C29E871001A}" srcOrd="3" destOrd="0" presId="urn:microsoft.com/office/officeart/2005/8/layout/vList2"/>
    <dgm:cxn modelId="{42DF617B-C008-ED42-9307-7B63C703009B}" type="presParOf" srcId="{96E0DE47-4E7B-4C9C-A9A6-A157749CFD26}" destId="{BFC0E77D-7FDF-1449-A6A4-E9A0A5C4EF42}" srcOrd="4" destOrd="0" presId="urn:microsoft.com/office/officeart/2005/8/layout/vList2"/>
    <dgm:cxn modelId="{2BF03B57-5EA7-914B-BE51-227DCB9928A2}" type="presParOf" srcId="{96E0DE47-4E7B-4C9C-A9A6-A157749CFD26}" destId="{2B892F40-2E2B-634C-90C7-4B99D9F4210C}" srcOrd="5" destOrd="0" presId="urn:microsoft.com/office/officeart/2005/8/layout/vList2"/>
    <dgm:cxn modelId="{0FC747F6-D4E4-5E45-9DC2-F333BC765ED7}" type="presParOf" srcId="{96E0DE47-4E7B-4C9C-A9A6-A157749CFD26}" destId="{E80A5861-14A9-B444-A5EB-CF66919BB48C}" srcOrd="6" destOrd="0" presId="urn:microsoft.com/office/officeart/2005/8/layout/vList2"/>
    <dgm:cxn modelId="{18F95760-5D2E-4141-9981-65C4CFC4AD28}" type="presParOf" srcId="{96E0DE47-4E7B-4C9C-A9A6-A157749CFD26}" destId="{A619F518-5416-864B-A3BF-526C23EC1F2A}" srcOrd="7" destOrd="0" presId="urn:microsoft.com/office/officeart/2005/8/layout/vList2"/>
    <dgm:cxn modelId="{9A2CE7C0-8A0A-964A-85EE-883340D2DF1A}" type="presParOf" srcId="{96E0DE47-4E7B-4C9C-A9A6-A157749CFD26}" destId="{3F0EFD24-D28E-F049-8037-6875A9C1C65B}" srcOrd="8" destOrd="0" presId="urn:microsoft.com/office/officeart/2005/8/layout/vList2"/>
    <dgm:cxn modelId="{0497D3E9-0C21-9E40-BAB6-E6C3D442724F}" type="presParOf" srcId="{96E0DE47-4E7B-4C9C-A9A6-A157749CFD26}" destId="{3D3A6D4A-16C1-F543-9A4A-650214D739AF}" srcOrd="9" destOrd="0" presId="urn:microsoft.com/office/officeart/2005/8/layout/vList2"/>
    <dgm:cxn modelId="{43DB2BBA-69DC-0E43-8DD2-16F4B620D35F}" type="presParOf" srcId="{96E0DE47-4E7B-4C9C-A9A6-A157749CFD26}" destId="{023D4102-1577-4E46-8FF7-D5FBAF2D17D8}" srcOrd="10" destOrd="0" presId="urn:microsoft.com/office/officeart/2005/8/layout/vList2"/>
    <dgm:cxn modelId="{1D986A12-5A46-C44C-8E08-A8E806AE3D52}" type="presParOf" srcId="{96E0DE47-4E7B-4C9C-A9A6-A157749CFD26}" destId="{51657B25-F270-1243-9360-0C3DC3159E96}" srcOrd="11" destOrd="0" presId="urn:microsoft.com/office/officeart/2005/8/layout/vList2"/>
    <dgm:cxn modelId="{8D0EB238-F884-E54E-AC16-B80E16890E0A}" type="presParOf" srcId="{96E0DE47-4E7B-4C9C-A9A6-A157749CFD26}" destId="{F27E75D7-ACD5-164D-B8B5-65DE0F3E530B}" srcOrd="12" destOrd="0" presId="urn:microsoft.com/office/officeart/2005/8/layout/vList2"/>
    <dgm:cxn modelId="{9B52DB94-F1BF-A44A-9EBB-309D07E9D0BE}" type="presParOf" srcId="{96E0DE47-4E7B-4C9C-A9A6-A157749CFD26}" destId="{94B17737-C1D5-D349-B2FA-DDBACA9C7406}" srcOrd="13" destOrd="0" presId="urn:microsoft.com/office/officeart/2005/8/layout/vList2"/>
    <dgm:cxn modelId="{2716D5A0-240B-0044-9052-ACB635855A10}" type="presParOf" srcId="{96E0DE47-4E7B-4C9C-A9A6-A157749CFD26}" destId="{4203DC28-3213-4648-9276-09245BEDFDF6}" srcOrd="14" destOrd="0" presId="urn:microsoft.com/office/officeart/2005/8/layout/vList2"/>
    <dgm:cxn modelId="{4C9B1A50-A4EA-B34E-8550-E7A992F46FAA}" type="presParOf" srcId="{96E0DE47-4E7B-4C9C-A9A6-A157749CFD26}" destId="{878ED5C1-3B77-3D4B-94BF-1C1A8D2BE98B}" srcOrd="15" destOrd="0" presId="urn:microsoft.com/office/officeart/2005/8/layout/vList2"/>
    <dgm:cxn modelId="{89CD16A7-6D8B-A447-9826-B05572134E1A}" type="presParOf" srcId="{96E0DE47-4E7B-4C9C-A9A6-A157749CFD26}" destId="{4E3C076E-8274-4593-BD5F-40983EA39ED6}" srcOrd="16" destOrd="0" presId="urn:microsoft.com/office/officeart/2005/8/layout/vList2"/>
    <dgm:cxn modelId="{1693A19B-93B6-DA4C-BE7F-74092D61008E}" type="presParOf" srcId="{96E0DE47-4E7B-4C9C-A9A6-A157749CFD26}" destId="{3E229B68-2F1A-481E-924A-ECF98C9BE672}" srcOrd="17" destOrd="0" presId="urn:microsoft.com/office/officeart/2005/8/layout/vList2"/>
    <dgm:cxn modelId="{E3510294-7203-4840-9F1A-C3F613058C42}" type="presParOf" srcId="{96E0DE47-4E7B-4C9C-A9A6-A157749CFD26}" destId="{E80FAB96-EDA6-CC4A-AB1B-90FFA4683EB7}" srcOrd="18" destOrd="0" presId="urn:microsoft.com/office/officeart/2005/8/layout/vList2"/>
    <dgm:cxn modelId="{E6D48C55-C0B9-EB45-8A3D-F78FD1020491}" type="presParOf" srcId="{96E0DE47-4E7B-4C9C-A9A6-A157749CFD26}" destId="{5AF3018E-95F0-A44D-8E45-01CD02D9039C}" srcOrd="19" destOrd="0" presId="urn:microsoft.com/office/officeart/2005/8/layout/vList2"/>
    <dgm:cxn modelId="{E8DFD1E7-23CA-9E41-8FE1-B09741F27D6F}" type="presParOf" srcId="{96E0DE47-4E7B-4C9C-A9A6-A157749CFD26}" destId="{F3D4455E-DF3A-47A2-885D-AD4E756BC6AB}" srcOrd="20" destOrd="0" presId="urn:microsoft.com/office/officeart/2005/8/layout/vList2"/>
    <dgm:cxn modelId="{542773F4-5ECA-D443-8CA8-C269D26A9AAB}" type="presParOf" srcId="{96E0DE47-4E7B-4C9C-A9A6-A157749CFD26}" destId="{78D78B70-B614-49D6-857B-B31818839E8C}" srcOrd="21" destOrd="0" presId="urn:microsoft.com/office/officeart/2005/8/layout/vList2"/>
    <dgm:cxn modelId="{53E93BB5-B11B-4A44-A820-CD2D6814FA41}" type="presParOf" srcId="{96E0DE47-4E7B-4C9C-A9A6-A157749CFD26}" destId="{9C77B12D-9684-40A7-98A6-92B739460F02}" srcOrd="22" destOrd="0" presId="urn:microsoft.com/office/officeart/2005/8/layout/vList2"/>
    <dgm:cxn modelId="{97FF85FE-C3DC-D547-8958-E2607BB3F19F}" type="presParOf" srcId="{96E0DE47-4E7B-4C9C-A9A6-A157749CFD26}" destId="{7EFD9AAE-8D46-473F-ADCE-10FAADCF1C49}" srcOrd="23" destOrd="0" presId="urn:microsoft.com/office/officeart/2005/8/layout/vList2"/>
    <dgm:cxn modelId="{91AE4445-1541-914B-AC1E-D8AFEC5E5BE4}" type="presParOf" srcId="{96E0DE47-4E7B-4C9C-A9A6-A157749CFD26}" destId="{F10B7D10-C1CF-E742-A1A3-18959A4C39AA}" srcOrd="24" destOrd="0" presId="urn:microsoft.com/office/officeart/2005/8/layout/vList2"/>
    <dgm:cxn modelId="{51BB1125-C5C9-E641-9AA7-C0839CE61CFF}" type="presParOf" srcId="{96E0DE47-4E7B-4C9C-A9A6-A157749CFD26}" destId="{AD180F29-67AB-D947-8789-0F917AC1B348}" srcOrd="25" destOrd="0" presId="urn:microsoft.com/office/officeart/2005/8/layout/vList2"/>
    <dgm:cxn modelId="{BB83DD58-9CBB-C847-BFD8-0C203FEA37DD}" type="presParOf" srcId="{96E0DE47-4E7B-4C9C-A9A6-A157749CFD26}" destId="{200B3E4A-31A2-4599-9690-2D71D81A933F}" srcOrd="26" destOrd="0" presId="urn:microsoft.com/office/officeart/2005/8/layout/vList2"/>
    <dgm:cxn modelId="{C02CFC23-6B2D-7040-8FD2-D51C1889E775}" type="presParOf" srcId="{96E0DE47-4E7B-4C9C-A9A6-A157749CFD26}" destId="{A3DE0C81-5902-4527-B897-7D3C644F129F}" srcOrd="27" destOrd="0" presId="urn:microsoft.com/office/officeart/2005/8/layout/vList2"/>
    <dgm:cxn modelId="{F24B2B01-2CD4-2045-9458-CBC9DCB0B97A}" type="presParOf" srcId="{96E0DE47-4E7B-4C9C-A9A6-A157749CFD26}" destId="{0A1D0D3C-5172-46A8-842A-60808FAB4F37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58AE4-3A17-4BE0-BA8C-4743E1CCF93E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Flow Diagrams</a:t>
          </a:r>
          <a:endParaRPr lang="en-US" sz="2000" dirty="0">
            <a:solidFill>
              <a:schemeClr val="bg2"/>
            </a:solidFill>
          </a:endParaRPr>
        </a:p>
      </dgm:t>
    </dgm:pt>
    <dgm:pt modelId="{5D33C6C0-1E80-4222-88D2-4A9C7FE54F88}" type="parTrans" cxnId="{98BBF4D0-0740-4099-B950-944204436902}">
      <dgm:prSet/>
      <dgm:spPr/>
      <dgm:t>
        <a:bodyPr/>
        <a:lstStyle/>
        <a:p>
          <a:endParaRPr lang="en-US"/>
        </a:p>
      </dgm:t>
    </dgm:pt>
    <dgm:pt modelId="{67178167-58C5-4E6A-BF55-F9F979373832}" type="sibTrans" cxnId="{98BBF4D0-0740-4099-B950-944204436902}">
      <dgm:prSet/>
      <dgm:spPr/>
      <dgm:t>
        <a:bodyPr/>
        <a:lstStyle/>
        <a:p>
          <a:endParaRPr lang="en-US"/>
        </a:p>
      </dgm:t>
    </dgm:pt>
    <dgm:pt modelId="{83FBFE80-2EED-4FEC-8B2D-1839DBEC465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Testing Plan</a:t>
          </a:r>
          <a:endParaRPr lang="en-US" sz="2000" dirty="0">
            <a:solidFill>
              <a:schemeClr val="bg2"/>
            </a:solidFill>
          </a:endParaRPr>
        </a:p>
      </dgm:t>
    </dgm:pt>
    <dgm:pt modelId="{1D6E5182-C006-4FA4-BBE9-E0C87A34DB0D}" type="parTrans" cxnId="{904A2913-FDB9-40A2-9209-9FACF8ECF413}">
      <dgm:prSet/>
      <dgm:spPr/>
      <dgm:t>
        <a:bodyPr/>
        <a:lstStyle/>
        <a:p>
          <a:endParaRPr lang="en-US"/>
        </a:p>
      </dgm:t>
    </dgm:pt>
    <dgm:pt modelId="{1595CF5E-F940-45DE-B508-2A6277E92955}" type="sibTrans" cxnId="{904A2913-FDB9-40A2-9209-9FACF8ECF413}">
      <dgm:prSet/>
      <dgm:spPr/>
      <dgm:t>
        <a:bodyPr/>
        <a:lstStyle/>
        <a:p>
          <a:endParaRPr lang="en-US"/>
        </a:p>
      </dgm:t>
    </dgm:pt>
    <dgm:pt modelId="{E1E1DA4E-AC5C-41B3-8926-32FA09E380C7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Development and Production Environments</a:t>
          </a:r>
          <a:endParaRPr lang="en-US" sz="2000" dirty="0">
            <a:solidFill>
              <a:schemeClr val="bg2"/>
            </a:solidFill>
          </a:endParaRPr>
        </a:p>
      </dgm:t>
    </dgm:pt>
    <dgm:pt modelId="{38F19B3A-BFCB-46C1-8322-C376CC563914}" type="parTrans" cxnId="{16480842-41BF-4151-B697-DF66C8EA7939}">
      <dgm:prSet/>
      <dgm:spPr/>
      <dgm:t>
        <a:bodyPr/>
        <a:lstStyle/>
        <a:p>
          <a:endParaRPr lang="en-US"/>
        </a:p>
      </dgm:t>
    </dgm:pt>
    <dgm:pt modelId="{EC44F1AA-2E3C-454F-B4D7-47B6615CFD9F}" type="sibTrans" cxnId="{16480842-41BF-4151-B697-DF66C8EA7939}">
      <dgm:prSet/>
      <dgm:spPr/>
      <dgm:t>
        <a:bodyPr/>
        <a:lstStyle/>
        <a:p>
          <a:endParaRPr lang="en-US"/>
        </a:p>
      </dgm:t>
    </dgm:pt>
    <dgm:pt modelId="{B502AB20-F0D8-4ED7-8839-18031F77A22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Timeline</a:t>
          </a:r>
          <a:endParaRPr lang="en-US" sz="2000" dirty="0">
            <a:solidFill>
              <a:schemeClr val="bg2"/>
            </a:solidFill>
          </a:endParaRPr>
        </a:p>
      </dgm:t>
    </dgm:pt>
    <dgm:pt modelId="{DE6BED7E-A96A-49BA-B9C8-FA7ED0CC1F2A}" type="parTrans" cxnId="{B15D4DC7-C41B-47C0-BBBB-C4C1DCBB3731}">
      <dgm:prSet/>
      <dgm:spPr/>
      <dgm:t>
        <a:bodyPr/>
        <a:lstStyle/>
        <a:p>
          <a:endParaRPr lang="en-US"/>
        </a:p>
      </dgm:t>
    </dgm:pt>
    <dgm:pt modelId="{506ED76A-F48A-44ED-9E8F-65073C7B80F4}" type="sibTrans" cxnId="{B15D4DC7-C41B-47C0-BBBB-C4C1DCBB3731}">
      <dgm:prSet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Dictionary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68B643B6-E513-0644-B7C4-5CF5F9CC4D6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Website Map</a:t>
          </a:r>
          <a:endParaRPr lang="en-US" sz="2000" dirty="0">
            <a:solidFill>
              <a:schemeClr val="bg2"/>
            </a:solidFill>
          </a:endParaRPr>
        </a:p>
      </dgm:t>
    </dgm:pt>
    <dgm:pt modelId="{200CBA57-2D54-4F45-9F19-9DC8204FC3F0}" type="parTrans" cxnId="{F208038F-FFD0-314D-8168-EDC54E3F3F39}">
      <dgm:prSet/>
      <dgm:spPr/>
      <dgm:t>
        <a:bodyPr/>
        <a:lstStyle/>
        <a:p>
          <a:endParaRPr lang="en-US"/>
        </a:p>
      </dgm:t>
    </dgm:pt>
    <dgm:pt modelId="{6C597AE6-4B12-2949-BE77-407438E67FE0}" type="sibTrans" cxnId="{F208038F-FFD0-314D-8168-EDC54E3F3F39}">
      <dgm:prSet/>
      <dgm:spPr/>
      <dgm:t>
        <a:bodyPr/>
        <a:lstStyle/>
        <a:p>
          <a:endParaRPr lang="en-US"/>
        </a:p>
      </dgm:t>
    </dgm:pt>
    <dgm:pt modelId="{107ADF6E-6386-F149-9E63-99DED24FAAD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Activity Diagram</a:t>
          </a:r>
          <a:endParaRPr lang="en-US" sz="2000" dirty="0">
            <a:solidFill>
              <a:schemeClr val="bg2"/>
            </a:solidFill>
          </a:endParaRPr>
        </a:p>
      </dgm:t>
    </dgm:pt>
    <dgm:pt modelId="{738703F7-5DCF-7444-8635-56284C447E68}" type="parTrans" cxnId="{298A80E8-FE10-0A47-AE99-61F426E8896C}">
      <dgm:prSet/>
      <dgm:spPr/>
      <dgm:t>
        <a:bodyPr/>
        <a:lstStyle/>
        <a:p>
          <a:endParaRPr lang="en-US"/>
        </a:p>
      </dgm:t>
    </dgm:pt>
    <dgm:pt modelId="{04ABFB8E-72E5-A74B-9935-2D2A952FD220}" type="sibTrans" cxnId="{298A80E8-FE10-0A47-AE99-61F426E8896C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856D8095-7CD7-F841-A004-35E3A1F64EE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Deployment </a:t>
          </a:r>
          <a:r>
            <a:rPr lang="en-US" sz="2000" dirty="0" smtClean="0">
              <a:solidFill>
                <a:schemeClr val="bg2"/>
              </a:solidFill>
            </a:rPr>
            <a:t>Diagram</a:t>
          </a:r>
          <a:endParaRPr lang="en-US" sz="2000" dirty="0">
            <a:solidFill>
              <a:schemeClr val="bg2"/>
            </a:solidFill>
          </a:endParaRPr>
        </a:p>
      </dgm:t>
    </dgm:pt>
    <dgm:pt modelId="{BDE056CB-AC32-CD4C-B196-0983729CB9CA}" type="parTrans" cxnId="{8106FA0E-12AF-774E-BF6B-912CB5351ACE}">
      <dgm:prSet/>
      <dgm:spPr/>
      <dgm:t>
        <a:bodyPr/>
        <a:lstStyle/>
        <a:p>
          <a:endParaRPr lang="en-US"/>
        </a:p>
      </dgm:t>
    </dgm:pt>
    <dgm:pt modelId="{935363CF-495C-CB47-AC8F-96203B3AF54E}" type="sibTrans" cxnId="{8106FA0E-12AF-774E-BF6B-912CB5351ACE}">
      <dgm:prSet/>
      <dgm:spPr/>
      <dgm:t>
        <a:bodyPr/>
        <a:lstStyle/>
        <a:p>
          <a:endParaRPr lang="en-US"/>
        </a:p>
      </dgm:t>
    </dgm:pt>
    <dgm:pt modelId="{71518407-7E83-F442-8ABE-3975960936C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F4B2F81D-A7D0-E34B-91FE-D1AFBCDE7351}" type="parTrans" cxnId="{D67EE43D-A590-3046-8522-6D18BB4E0DCA}">
      <dgm:prSet/>
      <dgm:spPr/>
      <dgm:t>
        <a:bodyPr/>
        <a:lstStyle/>
        <a:p>
          <a:endParaRPr lang="en-US"/>
        </a:p>
      </dgm:t>
    </dgm:pt>
    <dgm:pt modelId="{8BCD25FB-E3A9-8D4C-946E-FFC4519B3CE9}" type="sibTrans" cxnId="{D67EE43D-A590-3046-8522-6D18BB4E0DCA}">
      <dgm:prSet/>
      <dgm:spPr/>
      <dgm:t>
        <a:bodyPr/>
        <a:lstStyle/>
        <a:p>
          <a:endParaRPr lang="en-US"/>
        </a:p>
      </dgm:t>
    </dgm:pt>
    <dgm:pt modelId="{5D7A972B-2D98-2741-A145-38115927E979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FE212D1A-9B4F-D84C-A838-620EB02DCB29}" type="parTrans" cxnId="{B2A6A340-C35D-774C-ACF9-17F084468FF4}">
      <dgm:prSet/>
      <dgm:spPr/>
      <dgm:t>
        <a:bodyPr/>
        <a:lstStyle/>
        <a:p>
          <a:endParaRPr lang="en-US"/>
        </a:p>
      </dgm:t>
    </dgm:pt>
    <dgm:pt modelId="{34F6C323-F2AA-A14E-A0A8-6D56A49F9441}" type="sibTrans" cxnId="{B2A6A340-C35D-774C-ACF9-17F084468FF4}">
      <dgm:prSet/>
      <dgm:spPr/>
      <dgm:t>
        <a:bodyPr/>
        <a:lstStyle/>
        <a:p>
          <a:endParaRPr lang="en-US"/>
        </a:p>
      </dgm:t>
    </dgm:pt>
    <dgm:pt modelId="{583745DB-65F9-3E41-8669-3F9EA0473790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AF7C85FE-7822-A04D-8B20-88757BEF1694}" type="sibTrans" cxnId="{A3FF1F95-6D8A-7041-AFE3-B7747DF7F8A1}">
      <dgm:prSet/>
      <dgm:spPr/>
      <dgm:t>
        <a:bodyPr/>
        <a:lstStyle/>
        <a:p>
          <a:endParaRPr lang="en-US"/>
        </a:p>
      </dgm:t>
    </dgm:pt>
    <dgm:pt modelId="{3628A6CB-AB97-CA4E-B67A-28DB716BEABD}" type="parTrans" cxnId="{A3FF1F95-6D8A-7041-AFE3-B7747DF7F8A1}">
      <dgm:prSet/>
      <dgm:spPr/>
      <dgm:t>
        <a:bodyPr/>
        <a:lstStyle/>
        <a:p>
          <a:endParaRPr lang="en-US"/>
        </a:p>
      </dgm:t>
    </dgm:pt>
    <dgm:pt modelId="{BD3361ED-FF27-AA44-A260-0AA18AE6A42D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 Case Diagram</a:t>
          </a:r>
          <a:endParaRPr lang="en-US" sz="2000" dirty="0">
            <a:solidFill>
              <a:schemeClr val="bg2"/>
            </a:solidFill>
          </a:endParaRPr>
        </a:p>
      </dgm:t>
    </dgm:pt>
    <dgm:pt modelId="{D8271D5A-A3E2-2D45-896A-941B4796934E}" type="parTrans" cxnId="{59F9E59F-FEB0-1E40-9FF8-3956CF40BC4B}">
      <dgm:prSet/>
      <dgm:spPr/>
      <dgm:t>
        <a:bodyPr/>
        <a:lstStyle/>
        <a:p>
          <a:endParaRPr lang="en-US"/>
        </a:p>
      </dgm:t>
    </dgm:pt>
    <dgm:pt modelId="{718B3D16-26B5-FE40-9624-B1D394C9723C}" type="sibTrans" cxnId="{59F9E59F-FEB0-1E40-9FF8-3956CF40BC4B}">
      <dgm:prSet/>
      <dgm:spPr/>
      <dgm:t>
        <a:bodyPr/>
        <a:lstStyle/>
        <a:p>
          <a:endParaRPr lang="en-US"/>
        </a:p>
      </dgm:t>
    </dgm:pt>
    <dgm:pt modelId="{51EE53C2-D104-F74C-BC6E-7A0C8ACEE29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Requirements Inventory</a:t>
          </a:r>
          <a:endParaRPr lang="en-US" sz="2000" dirty="0">
            <a:solidFill>
              <a:schemeClr val="bg2"/>
            </a:solidFill>
          </a:endParaRPr>
        </a:p>
      </dgm:t>
    </dgm:pt>
    <dgm:pt modelId="{A12DF2EB-73D9-594C-AF84-C33EAE8B8C79}" type="parTrans" cxnId="{E99CADD9-F30B-4D46-A968-3C7BB58ACAD8}">
      <dgm:prSet/>
      <dgm:spPr/>
      <dgm:t>
        <a:bodyPr/>
        <a:lstStyle/>
        <a:p>
          <a:endParaRPr lang="en-US"/>
        </a:p>
      </dgm:t>
    </dgm:pt>
    <dgm:pt modelId="{33BFCBAA-CFE3-5940-BFD9-DF5BC1CE9B8C}" type="sibTrans" cxnId="{E99CADD9-F30B-4D46-A968-3C7BB58ACAD8}">
      <dgm:prSet/>
      <dgm:spPr/>
      <dgm:t>
        <a:bodyPr/>
        <a:lstStyle/>
        <a:p>
          <a:endParaRPr lang="en-US"/>
        </a:p>
      </dgm:t>
    </dgm:pt>
    <dgm:pt modelId="{CF8D22B6-A4F3-E84F-A307-67BA4B1A75A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Prototype Screens</a:t>
          </a:r>
          <a:endParaRPr lang="en-US" sz="2000" dirty="0">
            <a:solidFill>
              <a:srgbClr val="FFC000"/>
            </a:solidFill>
          </a:endParaRPr>
        </a:p>
      </dgm:t>
    </dgm:pt>
    <dgm:pt modelId="{007350A4-F9B9-AD4C-8253-74B9848F9EAA}" type="parTrans" cxnId="{EF3D3693-F3BD-794D-81C5-505219BFA317}">
      <dgm:prSet/>
      <dgm:spPr/>
      <dgm:t>
        <a:bodyPr/>
        <a:lstStyle/>
        <a:p>
          <a:endParaRPr lang="en-US"/>
        </a:p>
      </dgm:t>
    </dgm:pt>
    <dgm:pt modelId="{433431A3-60CB-054F-BE64-AF5064FFCCF0}" type="sibTrans" cxnId="{EF3D3693-F3BD-794D-81C5-505219BFA317}">
      <dgm:prSet/>
      <dgm:spPr/>
      <dgm:t>
        <a:bodyPr/>
        <a:lstStyle/>
        <a:p>
          <a:endParaRPr lang="en-US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5A0E3319-BFE5-A640-92A6-72949488E640}" type="pres">
      <dgm:prSet presAssocID="{71518407-7E83-F442-8ABE-3975960936C7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D52B9-C5F0-114B-A4B7-0C29E871001A}" type="pres">
      <dgm:prSet presAssocID="{8BCD25FB-E3A9-8D4C-946E-FFC4519B3CE9}" presName="spacer" presStyleCnt="0"/>
      <dgm:spPr/>
    </dgm:pt>
    <dgm:pt modelId="{BFC0E77D-7FDF-1449-A6A4-E9A0A5C4EF42}" type="pres">
      <dgm:prSet presAssocID="{5D7A972B-2D98-2741-A145-38115927E979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92F40-2E2B-634C-90C7-4B99D9F4210C}" type="pres">
      <dgm:prSet presAssocID="{34F6C323-F2AA-A14E-A0A8-6D56A49F9441}" presName="spacer" presStyleCnt="0"/>
      <dgm:spPr/>
    </dgm:pt>
    <dgm:pt modelId="{E80A5861-14A9-B444-A5EB-CF66919BB48C}" type="pres">
      <dgm:prSet presAssocID="{583745DB-65F9-3E41-8669-3F9EA0473790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9F518-5416-864B-A3BF-526C23EC1F2A}" type="pres">
      <dgm:prSet presAssocID="{AF7C85FE-7822-A04D-8B20-88757BEF1694}" presName="spacer" presStyleCnt="0"/>
      <dgm:spPr/>
    </dgm:pt>
    <dgm:pt modelId="{3F0EFD24-D28E-F049-8037-6875A9C1C65B}" type="pres">
      <dgm:prSet presAssocID="{BD3361ED-FF27-AA44-A260-0AA18AE6A42D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A6D4A-16C1-F543-9A4A-650214D739AF}" type="pres">
      <dgm:prSet presAssocID="{718B3D16-26B5-FE40-9624-B1D394C9723C}" presName="spacer" presStyleCnt="0"/>
      <dgm:spPr/>
    </dgm:pt>
    <dgm:pt modelId="{023D4102-1577-4E46-8FF7-D5FBAF2D17D8}" type="pres">
      <dgm:prSet presAssocID="{856D8095-7CD7-F841-A004-35E3A1F64EEB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57B25-F270-1243-9360-0C3DC3159E96}" type="pres">
      <dgm:prSet presAssocID="{935363CF-495C-CB47-AC8F-96203B3AF54E}" presName="spacer" presStyleCnt="0"/>
      <dgm:spPr/>
    </dgm:pt>
    <dgm:pt modelId="{F27E75D7-ACD5-164D-B8B5-65DE0F3E530B}" type="pres">
      <dgm:prSet presAssocID="{68B643B6-E513-0644-B7C4-5CF5F9CC4D6A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7737-C1D5-D349-B2FA-DDBACA9C7406}" type="pres">
      <dgm:prSet presAssocID="{6C597AE6-4B12-2949-BE77-407438E67FE0}" presName="spacer" presStyleCnt="0"/>
      <dgm:spPr/>
    </dgm:pt>
    <dgm:pt modelId="{4203DC28-3213-4648-9276-09245BEDFDF6}" type="pres">
      <dgm:prSet presAssocID="{107ADF6E-6386-F149-9E63-99DED24FAADD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D5C1-3B77-3D4B-94BF-1C1A8D2BE98B}" type="pres">
      <dgm:prSet presAssocID="{04ABFB8E-72E5-A74B-9935-2D2A952FD220}" presName="spacer" presStyleCnt="0"/>
      <dgm:spPr/>
    </dgm:pt>
    <dgm:pt modelId="{4E3C076E-8274-4593-BD5F-40983EA39ED6}" type="pres">
      <dgm:prSet presAssocID="{54E58AE4-3A17-4BE0-BA8C-4743E1CCF93E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29B68-2F1A-481E-924A-ECF98C9BE672}" type="pres">
      <dgm:prSet presAssocID="{67178167-58C5-4E6A-BF55-F9F979373832}" presName="spacer" presStyleCnt="0"/>
      <dgm:spPr/>
    </dgm:pt>
    <dgm:pt modelId="{E80FAB96-EDA6-CC4A-AB1B-90FFA4683EB7}" type="pres">
      <dgm:prSet presAssocID="{51EE53C2-D104-F74C-BC6E-7A0C8ACEE29C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3018E-95F0-A44D-8E45-01CD02D9039C}" type="pres">
      <dgm:prSet presAssocID="{33BFCBAA-CFE3-5940-BFD9-DF5BC1CE9B8C}" presName="spacer" presStyleCnt="0"/>
      <dgm:spPr/>
    </dgm:pt>
    <dgm:pt modelId="{F3D4455E-DF3A-47A2-885D-AD4E756BC6AB}" type="pres">
      <dgm:prSet presAssocID="{18C98D67-43D2-4F27-B65F-34C50A9EA69C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78B70-B614-49D6-857B-B31818839E8C}" type="pres">
      <dgm:prSet presAssocID="{2D2F5C8A-A9E5-45AF-944C-F14C65D0C4CA}" presName="spacer" presStyleCnt="0"/>
      <dgm:spPr/>
    </dgm:pt>
    <dgm:pt modelId="{9C77B12D-9684-40A7-98A6-92B739460F02}" type="pres">
      <dgm:prSet presAssocID="{83FBFE80-2EED-4FEC-8B2D-1839DBEC4650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D9AAE-8D46-473F-ADCE-10FAADCF1C49}" type="pres">
      <dgm:prSet presAssocID="{1595CF5E-F940-45DE-B508-2A6277E92955}" presName="spacer" presStyleCnt="0"/>
      <dgm:spPr/>
    </dgm:pt>
    <dgm:pt modelId="{DAEDD942-48D9-43F7-9366-9FE9621FB6EE}" type="pres">
      <dgm:prSet presAssocID="{E1E1DA4E-AC5C-41B3-8926-32FA09E380C7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C07B1-9251-448C-9C88-A67F47552498}" type="pres">
      <dgm:prSet presAssocID="{EC44F1AA-2E3C-454F-B4D7-47B6615CFD9F}" presName="spacer" presStyleCnt="0"/>
      <dgm:spPr/>
    </dgm:pt>
    <dgm:pt modelId="{E80BB55E-C4E7-5542-8D87-CF26CCDD5F1D}" type="pres">
      <dgm:prSet presAssocID="{CF8D22B6-A4F3-E84F-A307-67BA4B1A75A2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E766D-9BD9-DA4C-9916-0B1E7345B275}" type="pres">
      <dgm:prSet presAssocID="{433431A3-60CB-054F-BE64-AF5064FFCCF0}" presName="spacer" presStyleCnt="0"/>
      <dgm:spPr/>
    </dgm:pt>
    <dgm:pt modelId="{0A1D0D3C-5172-46A8-842A-60808FAB4F37}" type="pres">
      <dgm:prSet presAssocID="{B502AB20-F0D8-4ED7-8839-18031F77A22B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480842-41BF-4151-B697-DF66C8EA7939}" srcId="{732E581A-721D-4857-9219-F943EB112857}" destId="{E1E1DA4E-AC5C-41B3-8926-32FA09E380C7}" srcOrd="12" destOrd="0" parTransId="{38F19B3A-BFCB-46C1-8322-C376CC563914}" sibTransId="{EC44F1AA-2E3C-454F-B4D7-47B6615CFD9F}"/>
    <dgm:cxn modelId="{3922B729-A7AD-554A-830A-C596323348B3}" type="presOf" srcId="{54E58AE4-3A17-4BE0-BA8C-4743E1CCF93E}" destId="{4E3C076E-8274-4593-BD5F-40983EA39ED6}" srcOrd="0" destOrd="0" presId="urn:microsoft.com/office/officeart/2005/8/layout/vList2"/>
    <dgm:cxn modelId="{29420473-0CC3-2C43-978C-AF96872BD345}" type="presOf" srcId="{A0C34863-7FB0-429A-A511-3C9531361022}" destId="{0A6C0087-A782-49EE-86D1-2162B357DA77}" srcOrd="0" destOrd="0" presId="urn:microsoft.com/office/officeart/2005/8/layout/vList2"/>
    <dgm:cxn modelId="{FBE486EF-B1FF-5541-82F2-A5E394778C56}" type="presOf" srcId="{CF8D22B6-A4F3-E84F-A307-67BA4B1A75A2}" destId="{E80BB55E-C4E7-5542-8D87-CF26CCDD5F1D}" srcOrd="0" destOrd="0" presId="urn:microsoft.com/office/officeart/2005/8/layout/vList2"/>
    <dgm:cxn modelId="{EF3D3693-F3BD-794D-81C5-505219BFA317}" srcId="{732E581A-721D-4857-9219-F943EB112857}" destId="{CF8D22B6-A4F3-E84F-A307-67BA4B1A75A2}" srcOrd="13" destOrd="0" parTransId="{007350A4-F9B9-AD4C-8253-74B9848F9EAA}" sibTransId="{433431A3-60CB-054F-BE64-AF5064FFCCF0}"/>
    <dgm:cxn modelId="{E99CADD9-F30B-4D46-A968-3C7BB58ACAD8}" srcId="{732E581A-721D-4857-9219-F943EB112857}" destId="{51EE53C2-D104-F74C-BC6E-7A0C8ACEE29C}" srcOrd="9" destOrd="0" parTransId="{A12DF2EB-73D9-594C-AF84-C33EAE8B8C79}" sibTransId="{33BFCBAA-CFE3-5940-BFD9-DF5BC1CE9B8C}"/>
    <dgm:cxn modelId="{8106FA0E-12AF-774E-BF6B-912CB5351ACE}" srcId="{732E581A-721D-4857-9219-F943EB112857}" destId="{856D8095-7CD7-F841-A004-35E3A1F64EEB}" srcOrd="5" destOrd="0" parTransId="{BDE056CB-AC32-CD4C-B196-0983729CB9CA}" sibTransId="{935363CF-495C-CB47-AC8F-96203B3AF54E}"/>
    <dgm:cxn modelId="{98BBF4D0-0740-4099-B950-944204436902}" srcId="{732E581A-721D-4857-9219-F943EB112857}" destId="{54E58AE4-3A17-4BE0-BA8C-4743E1CCF93E}" srcOrd="8" destOrd="0" parTransId="{5D33C6C0-1E80-4222-88D2-4A9C7FE54F88}" sibTransId="{67178167-58C5-4E6A-BF55-F9F979373832}"/>
    <dgm:cxn modelId="{F208038F-FFD0-314D-8168-EDC54E3F3F39}" srcId="{732E581A-721D-4857-9219-F943EB112857}" destId="{68B643B6-E513-0644-B7C4-5CF5F9CC4D6A}" srcOrd="6" destOrd="0" parTransId="{200CBA57-2D54-4F45-9F19-9DC8204FC3F0}" sibTransId="{6C597AE6-4B12-2949-BE77-407438E67FE0}"/>
    <dgm:cxn modelId="{298A80E8-FE10-0A47-AE99-61F426E8896C}" srcId="{732E581A-721D-4857-9219-F943EB112857}" destId="{107ADF6E-6386-F149-9E63-99DED24FAADD}" srcOrd="7" destOrd="0" parTransId="{738703F7-5DCF-7444-8635-56284C447E68}" sibTransId="{04ABFB8E-72E5-A74B-9935-2D2A952FD220}"/>
    <dgm:cxn modelId="{9356B313-58EC-574B-A80F-25E5793C4AC5}" type="presOf" srcId="{107ADF6E-6386-F149-9E63-99DED24FAADD}" destId="{4203DC28-3213-4648-9276-09245BEDFDF6}" srcOrd="0" destOrd="0" presId="urn:microsoft.com/office/officeart/2005/8/layout/vList2"/>
    <dgm:cxn modelId="{59F9E59F-FEB0-1E40-9FF8-3956CF40BC4B}" srcId="{732E581A-721D-4857-9219-F943EB112857}" destId="{BD3361ED-FF27-AA44-A260-0AA18AE6A42D}" srcOrd="4" destOrd="0" parTransId="{D8271D5A-A3E2-2D45-896A-941B4796934E}" sibTransId="{718B3D16-26B5-FE40-9624-B1D394C9723C}"/>
    <dgm:cxn modelId="{904A2913-FDB9-40A2-9209-9FACF8ECF413}" srcId="{732E581A-721D-4857-9219-F943EB112857}" destId="{83FBFE80-2EED-4FEC-8B2D-1839DBEC4650}" srcOrd="11" destOrd="0" parTransId="{1D6E5182-C006-4FA4-BBE9-E0C87A34DB0D}" sibTransId="{1595CF5E-F940-45DE-B508-2A6277E92955}"/>
    <dgm:cxn modelId="{C9D88225-CEF0-0344-9DED-C28537840595}" type="presOf" srcId="{E1E1DA4E-AC5C-41B3-8926-32FA09E380C7}" destId="{DAEDD942-48D9-43F7-9366-9FE9621FB6EE}" srcOrd="0" destOrd="0" presId="urn:microsoft.com/office/officeart/2005/8/layout/vList2"/>
    <dgm:cxn modelId="{FDE1D227-E664-BA4F-9A3E-18E23A4E028C}" type="presOf" srcId="{732E581A-721D-4857-9219-F943EB112857}" destId="{96E0DE47-4E7B-4C9C-A9A6-A157749CFD26}" srcOrd="0" destOrd="0" presId="urn:microsoft.com/office/officeart/2005/8/layout/vList2"/>
    <dgm:cxn modelId="{B2A6A340-C35D-774C-ACF9-17F084468FF4}" srcId="{732E581A-721D-4857-9219-F943EB112857}" destId="{5D7A972B-2D98-2741-A145-38115927E979}" srcOrd="2" destOrd="0" parTransId="{FE212D1A-9B4F-D84C-A838-620EB02DCB29}" sibTransId="{34F6C323-F2AA-A14E-A0A8-6D56A49F9441}"/>
    <dgm:cxn modelId="{21B1F26D-1187-4D17-94E0-5D7447716246}" srcId="{732E581A-721D-4857-9219-F943EB112857}" destId="{18C98D67-43D2-4F27-B65F-34C50A9EA69C}" srcOrd="10" destOrd="0" parTransId="{320AB36F-1A15-4F89-BA62-900A08ACD4A8}" sibTransId="{2D2F5C8A-A9E5-45AF-944C-F14C65D0C4CA}"/>
    <dgm:cxn modelId="{33BC01FE-AED0-5741-B4A0-BEE25AF1F73E}" type="presOf" srcId="{68B643B6-E513-0644-B7C4-5CF5F9CC4D6A}" destId="{F27E75D7-ACD5-164D-B8B5-65DE0F3E530B}" srcOrd="0" destOrd="0" presId="urn:microsoft.com/office/officeart/2005/8/layout/vList2"/>
    <dgm:cxn modelId="{D67EE43D-A590-3046-8522-6D18BB4E0DCA}" srcId="{732E581A-721D-4857-9219-F943EB112857}" destId="{71518407-7E83-F442-8ABE-3975960936C7}" srcOrd="1" destOrd="0" parTransId="{F4B2F81D-A7D0-E34B-91FE-D1AFBCDE7351}" sibTransId="{8BCD25FB-E3A9-8D4C-946E-FFC4519B3CE9}"/>
    <dgm:cxn modelId="{29279E49-2C1F-764A-91BC-0F3CE89FC1F1}" type="presOf" srcId="{18C98D67-43D2-4F27-B65F-34C50A9EA69C}" destId="{F3D4455E-DF3A-47A2-885D-AD4E756BC6AB}" srcOrd="0" destOrd="0" presId="urn:microsoft.com/office/officeart/2005/8/layout/vList2"/>
    <dgm:cxn modelId="{A3FF1F95-6D8A-7041-AFE3-B7747DF7F8A1}" srcId="{732E581A-721D-4857-9219-F943EB112857}" destId="{583745DB-65F9-3E41-8669-3F9EA0473790}" srcOrd="3" destOrd="0" parTransId="{3628A6CB-AB97-CA4E-B67A-28DB716BEABD}" sibTransId="{AF7C85FE-7822-A04D-8B20-88757BEF1694}"/>
    <dgm:cxn modelId="{1A7C888C-3686-694A-8390-BAD4CFA08594}" type="presOf" srcId="{B502AB20-F0D8-4ED7-8839-18031F77A22B}" destId="{0A1D0D3C-5172-46A8-842A-60808FAB4F37}" srcOrd="0" destOrd="0" presId="urn:microsoft.com/office/officeart/2005/8/layout/vList2"/>
    <dgm:cxn modelId="{536BDB2A-AEDA-F947-B19D-BC23EE586DF6}" type="presOf" srcId="{51EE53C2-D104-F74C-BC6E-7A0C8ACEE29C}" destId="{E80FAB96-EDA6-CC4A-AB1B-90FFA4683EB7}" srcOrd="0" destOrd="0" presId="urn:microsoft.com/office/officeart/2005/8/layout/vList2"/>
    <dgm:cxn modelId="{23B9F4AF-62B9-DE4E-BA3C-10AC33E8BD83}" type="presOf" srcId="{5D7A972B-2D98-2741-A145-38115927E979}" destId="{BFC0E77D-7FDF-1449-A6A4-E9A0A5C4EF42}" srcOrd="0" destOrd="0" presId="urn:microsoft.com/office/officeart/2005/8/layout/vList2"/>
    <dgm:cxn modelId="{4235A1D7-D2DA-EF40-8FCE-79EB82B13105}" type="presOf" srcId="{71518407-7E83-F442-8ABE-3975960936C7}" destId="{5A0E3319-BFE5-A640-92A6-72949488E640}" srcOrd="0" destOrd="0" presId="urn:microsoft.com/office/officeart/2005/8/layout/vList2"/>
    <dgm:cxn modelId="{8C5C8ABA-A4C9-954E-8C88-A82A5E7C71EA}" type="presOf" srcId="{583745DB-65F9-3E41-8669-3F9EA0473790}" destId="{E80A5861-14A9-B444-A5EB-CF66919BB48C}" srcOrd="0" destOrd="0" presId="urn:microsoft.com/office/officeart/2005/8/layout/vList2"/>
    <dgm:cxn modelId="{B8A7A3B7-B9FF-3642-BCBA-BB2426C90322}" type="presOf" srcId="{856D8095-7CD7-F841-A004-35E3A1F64EEB}" destId="{023D4102-1577-4E46-8FF7-D5FBAF2D17D8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E3D13D5C-101B-8B4A-AA0B-B5983AD24FFB}" type="presOf" srcId="{BD3361ED-FF27-AA44-A260-0AA18AE6A42D}" destId="{3F0EFD24-D28E-F049-8037-6875A9C1C65B}" srcOrd="0" destOrd="0" presId="urn:microsoft.com/office/officeart/2005/8/layout/vList2"/>
    <dgm:cxn modelId="{1DD6C3A2-41B3-EA48-A125-A1244AFECA55}" type="presOf" srcId="{83FBFE80-2EED-4FEC-8B2D-1839DBEC4650}" destId="{9C77B12D-9684-40A7-98A6-92B739460F02}" srcOrd="0" destOrd="0" presId="urn:microsoft.com/office/officeart/2005/8/layout/vList2"/>
    <dgm:cxn modelId="{B15D4DC7-C41B-47C0-BBBB-C4C1DCBB3731}" srcId="{732E581A-721D-4857-9219-F943EB112857}" destId="{B502AB20-F0D8-4ED7-8839-18031F77A22B}" srcOrd="14" destOrd="0" parTransId="{DE6BED7E-A96A-49BA-B9C8-FA7ED0CC1F2A}" sibTransId="{506ED76A-F48A-44ED-9E8F-65073C7B80F4}"/>
    <dgm:cxn modelId="{CA614372-DE85-5740-98C3-8F284421D73F}" type="presParOf" srcId="{96E0DE47-4E7B-4C9C-A9A6-A157749CFD26}" destId="{0A6C0087-A782-49EE-86D1-2162B357DA77}" srcOrd="0" destOrd="0" presId="urn:microsoft.com/office/officeart/2005/8/layout/vList2"/>
    <dgm:cxn modelId="{279E17BA-0A8E-2A4D-A45E-A70A1713D79A}" type="presParOf" srcId="{96E0DE47-4E7B-4C9C-A9A6-A157749CFD26}" destId="{365CB52A-5B75-46F5-9240-57DE2DFBA870}" srcOrd="1" destOrd="0" presId="urn:microsoft.com/office/officeart/2005/8/layout/vList2"/>
    <dgm:cxn modelId="{51BB333A-A550-204B-B31E-9A870C226D6F}" type="presParOf" srcId="{96E0DE47-4E7B-4C9C-A9A6-A157749CFD26}" destId="{5A0E3319-BFE5-A640-92A6-72949488E640}" srcOrd="2" destOrd="0" presId="urn:microsoft.com/office/officeart/2005/8/layout/vList2"/>
    <dgm:cxn modelId="{EEEE0906-0024-BA4D-AFFC-3F19D89AD55E}" type="presParOf" srcId="{96E0DE47-4E7B-4C9C-A9A6-A157749CFD26}" destId="{0E1D52B9-C5F0-114B-A4B7-0C29E871001A}" srcOrd="3" destOrd="0" presId="urn:microsoft.com/office/officeart/2005/8/layout/vList2"/>
    <dgm:cxn modelId="{38071C53-7642-7C44-9D01-3AB71FD805D3}" type="presParOf" srcId="{96E0DE47-4E7B-4C9C-A9A6-A157749CFD26}" destId="{BFC0E77D-7FDF-1449-A6A4-E9A0A5C4EF42}" srcOrd="4" destOrd="0" presId="urn:microsoft.com/office/officeart/2005/8/layout/vList2"/>
    <dgm:cxn modelId="{57132FE0-71AB-4941-9C5E-0F2B3359B6C0}" type="presParOf" srcId="{96E0DE47-4E7B-4C9C-A9A6-A157749CFD26}" destId="{2B892F40-2E2B-634C-90C7-4B99D9F4210C}" srcOrd="5" destOrd="0" presId="urn:microsoft.com/office/officeart/2005/8/layout/vList2"/>
    <dgm:cxn modelId="{F94E9F79-06F6-3847-9A2A-EC270A68081B}" type="presParOf" srcId="{96E0DE47-4E7B-4C9C-A9A6-A157749CFD26}" destId="{E80A5861-14A9-B444-A5EB-CF66919BB48C}" srcOrd="6" destOrd="0" presId="urn:microsoft.com/office/officeart/2005/8/layout/vList2"/>
    <dgm:cxn modelId="{86531016-9707-2042-A92F-CF2AE8B3FAFD}" type="presParOf" srcId="{96E0DE47-4E7B-4C9C-A9A6-A157749CFD26}" destId="{A619F518-5416-864B-A3BF-526C23EC1F2A}" srcOrd="7" destOrd="0" presId="urn:microsoft.com/office/officeart/2005/8/layout/vList2"/>
    <dgm:cxn modelId="{21594D11-2513-D046-B5E6-3DA98E9AB62C}" type="presParOf" srcId="{96E0DE47-4E7B-4C9C-A9A6-A157749CFD26}" destId="{3F0EFD24-D28E-F049-8037-6875A9C1C65B}" srcOrd="8" destOrd="0" presId="urn:microsoft.com/office/officeart/2005/8/layout/vList2"/>
    <dgm:cxn modelId="{866DFCA7-BFD9-BF45-B950-16B480012C4C}" type="presParOf" srcId="{96E0DE47-4E7B-4C9C-A9A6-A157749CFD26}" destId="{3D3A6D4A-16C1-F543-9A4A-650214D739AF}" srcOrd="9" destOrd="0" presId="urn:microsoft.com/office/officeart/2005/8/layout/vList2"/>
    <dgm:cxn modelId="{489EAA7B-7EE6-E645-B6ED-ABB6C092D72C}" type="presParOf" srcId="{96E0DE47-4E7B-4C9C-A9A6-A157749CFD26}" destId="{023D4102-1577-4E46-8FF7-D5FBAF2D17D8}" srcOrd="10" destOrd="0" presId="urn:microsoft.com/office/officeart/2005/8/layout/vList2"/>
    <dgm:cxn modelId="{59203B9F-A005-444C-AC03-062120A4078F}" type="presParOf" srcId="{96E0DE47-4E7B-4C9C-A9A6-A157749CFD26}" destId="{51657B25-F270-1243-9360-0C3DC3159E96}" srcOrd="11" destOrd="0" presId="urn:microsoft.com/office/officeart/2005/8/layout/vList2"/>
    <dgm:cxn modelId="{2CD9EABC-68E5-CC41-AAA4-598578E28F77}" type="presParOf" srcId="{96E0DE47-4E7B-4C9C-A9A6-A157749CFD26}" destId="{F27E75D7-ACD5-164D-B8B5-65DE0F3E530B}" srcOrd="12" destOrd="0" presId="urn:microsoft.com/office/officeart/2005/8/layout/vList2"/>
    <dgm:cxn modelId="{80636B1C-F1FB-5E46-9238-5BA137782339}" type="presParOf" srcId="{96E0DE47-4E7B-4C9C-A9A6-A157749CFD26}" destId="{94B17737-C1D5-D349-B2FA-DDBACA9C7406}" srcOrd="13" destOrd="0" presId="urn:microsoft.com/office/officeart/2005/8/layout/vList2"/>
    <dgm:cxn modelId="{F3D70176-A668-6445-9EE7-6ABF4AE27ED6}" type="presParOf" srcId="{96E0DE47-4E7B-4C9C-A9A6-A157749CFD26}" destId="{4203DC28-3213-4648-9276-09245BEDFDF6}" srcOrd="14" destOrd="0" presId="urn:microsoft.com/office/officeart/2005/8/layout/vList2"/>
    <dgm:cxn modelId="{5E0430E3-021F-274E-9298-00D46AF0C784}" type="presParOf" srcId="{96E0DE47-4E7B-4C9C-A9A6-A157749CFD26}" destId="{878ED5C1-3B77-3D4B-94BF-1C1A8D2BE98B}" srcOrd="15" destOrd="0" presId="urn:microsoft.com/office/officeart/2005/8/layout/vList2"/>
    <dgm:cxn modelId="{0B777414-D62D-6B48-A3D9-3CDFE05FC384}" type="presParOf" srcId="{96E0DE47-4E7B-4C9C-A9A6-A157749CFD26}" destId="{4E3C076E-8274-4593-BD5F-40983EA39ED6}" srcOrd="16" destOrd="0" presId="urn:microsoft.com/office/officeart/2005/8/layout/vList2"/>
    <dgm:cxn modelId="{F5AD1C7B-8CFF-404E-8494-A115E39F4066}" type="presParOf" srcId="{96E0DE47-4E7B-4C9C-A9A6-A157749CFD26}" destId="{3E229B68-2F1A-481E-924A-ECF98C9BE672}" srcOrd="17" destOrd="0" presId="urn:microsoft.com/office/officeart/2005/8/layout/vList2"/>
    <dgm:cxn modelId="{D21B0B8F-C35B-C449-B466-7199BC0D3D6D}" type="presParOf" srcId="{96E0DE47-4E7B-4C9C-A9A6-A157749CFD26}" destId="{E80FAB96-EDA6-CC4A-AB1B-90FFA4683EB7}" srcOrd="18" destOrd="0" presId="urn:microsoft.com/office/officeart/2005/8/layout/vList2"/>
    <dgm:cxn modelId="{23153B2C-5056-364C-9984-85A65F0D44C8}" type="presParOf" srcId="{96E0DE47-4E7B-4C9C-A9A6-A157749CFD26}" destId="{5AF3018E-95F0-A44D-8E45-01CD02D9039C}" srcOrd="19" destOrd="0" presId="urn:microsoft.com/office/officeart/2005/8/layout/vList2"/>
    <dgm:cxn modelId="{9E449EB6-F784-8A4C-9BA1-3B2E351ADDD9}" type="presParOf" srcId="{96E0DE47-4E7B-4C9C-A9A6-A157749CFD26}" destId="{F3D4455E-DF3A-47A2-885D-AD4E756BC6AB}" srcOrd="20" destOrd="0" presId="urn:microsoft.com/office/officeart/2005/8/layout/vList2"/>
    <dgm:cxn modelId="{FFE3A652-412A-7F4F-B8C5-175FE53F8510}" type="presParOf" srcId="{96E0DE47-4E7B-4C9C-A9A6-A157749CFD26}" destId="{78D78B70-B614-49D6-857B-B31818839E8C}" srcOrd="21" destOrd="0" presId="urn:microsoft.com/office/officeart/2005/8/layout/vList2"/>
    <dgm:cxn modelId="{E319E0DB-7F20-1843-9061-72516B1CE834}" type="presParOf" srcId="{96E0DE47-4E7B-4C9C-A9A6-A157749CFD26}" destId="{9C77B12D-9684-40A7-98A6-92B739460F02}" srcOrd="22" destOrd="0" presId="urn:microsoft.com/office/officeart/2005/8/layout/vList2"/>
    <dgm:cxn modelId="{490167AF-9261-EE41-BCB9-796A154717C1}" type="presParOf" srcId="{96E0DE47-4E7B-4C9C-A9A6-A157749CFD26}" destId="{7EFD9AAE-8D46-473F-ADCE-10FAADCF1C49}" srcOrd="23" destOrd="0" presId="urn:microsoft.com/office/officeart/2005/8/layout/vList2"/>
    <dgm:cxn modelId="{08F5762D-64DA-5A4E-83AE-E71C8A4198EC}" type="presParOf" srcId="{96E0DE47-4E7B-4C9C-A9A6-A157749CFD26}" destId="{DAEDD942-48D9-43F7-9366-9FE9621FB6EE}" srcOrd="24" destOrd="0" presId="urn:microsoft.com/office/officeart/2005/8/layout/vList2"/>
    <dgm:cxn modelId="{9474A4DA-5DD0-5F4B-93C7-F5A39BD6CEA5}" type="presParOf" srcId="{96E0DE47-4E7B-4C9C-A9A6-A157749CFD26}" destId="{DBBC07B1-9251-448C-9C88-A67F47552498}" srcOrd="25" destOrd="0" presId="urn:microsoft.com/office/officeart/2005/8/layout/vList2"/>
    <dgm:cxn modelId="{CCBC0F8B-097A-5144-8A68-FA7497A284FE}" type="presParOf" srcId="{96E0DE47-4E7B-4C9C-A9A6-A157749CFD26}" destId="{E80BB55E-C4E7-5542-8D87-CF26CCDD5F1D}" srcOrd="26" destOrd="0" presId="urn:microsoft.com/office/officeart/2005/8/layout/vList2"/>
    <dgm:cxn modelId="{F8ED1E15-1D4C-2146-934C-517413CA8908}" type="presParOf" srcId="{96E0DE47-4E7B-4C9C-A9A6-A157749CFD26}" destId="{04EE766D-9BD9-DA4C-9916-0B1E7345B275}" srcOrd="27" destOrd="0" presId="urn:microsoft.com/office/officeart/2005/8/layout/vList2"/>
    <dgm:cxn modelId="{C131AC4F-0C69-D447-9BF2-FA2A758F398D}" type="presParOf" srcId="{96E0DE47-4E7B-4C9C-A9A6-A157749CFD26}" destId="{0A1D0D3C-5172-46A8-842A-60808FAB4F37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58AE4-3A17-4BE0-BA8C-4743E1CCF93E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Flow Diagrams</a:t>
          </a:r>
          <a:endParaRPr lang="en-US" sz="2000" dirty="0">
            <a:solidFill>
              <a:schemeClr val="bg2"/>
            </a:solidFill>
          </a:endParaRPr>
        </a:p>
      </dgm:t>
    </dgm:pt>
    <dgm:pt modelId="{5D33C6C0-1E80-4222-88D2-4A9C7FE54F88}" type="parTrans" cxnId="{98BBF4D0-0740-4099-B950-944204436902}">
      <dgm:prSet/>
      <dgm:spPr/>
      <dgm:t>
        <a:bodyPr/>
        <a:lstStyle/>
        <a:p>
          <a:endParaRPr lang="en-US"/>
        </a:p>
      </dgm:t>
    </dgm:pt>
    <dgm:pt modelId="{67178167-58C5-4E6A-BF55-F9F979373832}" type="sibTrans" cxnId="{98BBF4D0-0740-4099-B950-944204436902}">
      <dgm:prSet/>
      <dgm:spPr/>
      <dgm:t>
        <a:bodyPr/>
        <a:lstStyle/>
        <a:p>
          <a:endParaRPr lang="en-US"/>
        </a:p>
      </dgm:t>
    </dgm:pt>
    <dgm:pt modelId="{83FBFE80-2EED-4FEC-8B2D-1839DBEC465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Testing Plan</a:t>
          </a:r>
          <a:endParaRPr lang="en-US" sz="2000" dirty="0">
            <a:solidFill>
              <a:schemeClr val="bg2"/>
            </a:solidFill>
          </a:endParaRPr>
        </a:p>
      </dgm:t>
    </dgm:pt>
    <dgm:pt modelId="{1D6E5182-C006-4FA4-BBE9-E0C87A34DB0D}" type="parTrans" cxnId="{904A2913-FDB9-40A2-9209-9FACF8ECF413}">
      <dgm:prSet/>
      <dgm:spPr/>
      <dgm:t>
        <a:bodyPr/>
        <a:lstStyle/>
        <a:p>
          <a:endParaRPr lang="en-US"/>
        </a:p>
      </dgm:t>
    </dgm:pt>
    <dgm:pt modelId="{1595CF5E-F940-45DE-B508-2A6277E92955}" type="sibTrans" cxnId="{904A2913-FDB9-40A2-9209-9FACF8ECF413}">
      <dgm:prSet/>
      <dgm:spPr/>
      <dgm:t>
        <a:bodyPr/>
        <a:lstStyle/>
        <a:p>
          <a:endParaRPr lang="en-US"/>
        </a:p>
      </dgm:t>
    </dgm:pt>
    <dgm:pt modelId="{E1E1DA4E-AC5C-41B3-8926-32FA09E380C7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Development and Production Environments</a:t>
          </a:r>
          <a:endParaRPr lang="en-US" sz="2000" dirty="0">
            <a:solidFill>
              <a:schemeClr val="bg2"/>
            </a:solidFill>
          </a:endParaRPr>
        </a:p>
      </dgm:t>
    </dgm:pt>
    <dgm:pt modelId="{38F19B3A-BFCB-46C1-8322-C376CC563914}" type="parTrans" cxnId="{16480842-41BF-4151-B697-DF66C8EA7939}">
      <dgm:prSet/>
      <dgm:spPr/>
      <dgm:t>
        <a:bodyPr/>
        <a:lstStyle/>
        <a:p>
          <a:endParaRPr lang="en-US"/>
        </a:p>
      </dgm:t>
    </dgm:pt>
    <dgm:pt modelId="{EC44F1AA-2E3C-454F-B4D7-47B6615CFD9F}" type="sibTrans" cxnId="{16480842-41BF-4151-B697-DF66C8EA7939}">
      <dgm:prSet/>
      <dgm:spPr/>
      <dgm:t>
        <a:bodyPr/>
        <a:lstStyle/>
        <a:p>
          <a:endParaRPr lang="en-US"/>
        </a:p>
      </dgm:t>
    </dgm:pt>
    <dgm:pt modelId="{B502AB20-F0D8-4ED7-8839-18031F77A22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Prototype Screens</a:t>
          </a:r>
          <a:endParaRPr lang="en-US" sz="2000" dirty="0">
            <a:solidFill>
              <a:schemeClr val="bg2"/>
            </a:solidFill>
          </a:endParaRPr>
        </a:p>
      </dgm:t>
    </dgm:pt>
    <dgm:pt modelId="{DE6BED7E-A96A-49BA-B9C8-FA7ED0CC1F2A}" type="parTrans" cxnId="{B15D4DC7-C41B-47C0-BBBB-C4C1DCBB3731}">
      <dgm:prSet/>
      <dgm:spPr/>
      <dgm:t>
        <a:bodyPr/>
        <a:lstStyle/>
        <a:p>
          <a:endParaRPr lang="en-US"/>
        </a:p>
      </dgm:t>
    </dgm:pt>
    <dgm:pt modelId="{506ED76A-F48A-44ED-9E8F-65073C7B80F4}" type="sibTrans" cxnId="{B15D4DC7-C41B-47C0-BBBB-C4C1DCBB3731}">
      <dgm:prSet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Dictionary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68B643B6-E513-0644-B7C4-5CF5F9CC4D6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Website Map</a:t>
          </a:r>
          <a:endParaRPr lang="en-US" sz="2000" dirty="0">
            <a:solidFill>
              <a:schemeClr val="bg2"/>
            </a:solidFill>
          </a:endParaRPr>
        </a:p>
      </dgm:t>
    </dgm:pt>
    <dgm:pt modelId="{200CBA57-2D54-4F45-9F19-9DC8204FC3F0}" type="parTrans" cxnId="{F208038F-FFD0-314D-8168-EDC54E3F3F39}">
      <dgm:prSet/>
      <dgm:spPr/>
      <dgm:t>
        <a:bodyPr/>
        <a:lstStyle/>
        <a:p>
          <a:endParaRPr lang="en-US"/>
        </a:p>
      </dgm:t>
    </dgm:pt>
    <dgm:pt modelId="{6C597AE6-4B12-2949-BE77-407438E67FE0}" type="sibTrans" cxnId="{F208038F-FFD0-314D-8168-EDC54E3F3F39}">
      <dgm:prSet/>
      <dgm:spPr/>
      <dgm:t>
        <a:bodyPr/>
        <a:lstStyle/>
        <a:p>
          <a:endParaRPr lang="en-US"/>
        </a:p>
      </dgm:t>
    </dgm:pt>
    <dgm:pt modelId="{107ADF6E-6386-F149-9E63-99DED24FAAD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Activity Diagram</a:t>
          </a:r>
          <a:endParaRPr lang="en-US" sz="2000" dirty="0">
            <a:solidFill>
              <a:schemeClr val="bg2"/>
            </a:solidFill>
          </a:endParaRPr>
        </a:p>
      </dgm:t>
    </dgm:pt>
    <dgm:pt modelId="{738703F7-5DCF-7444-8635-56284C447E68}" type="parTrans" cxnId="{298A80E8-FE10-0A47-AE99-61F426E8896C}">
      <dgm:prSet/>
      <dgm:spPr/>
      <dgm:t>
        <a:bodyPr/>
        <a:lstStyle/>
        <a:p>
          <a:endParaRPr lang="en-US"/>
        </a:p>
      </dgm:t>
    </dgm:pt>
    <dgm:pt modelId="{04ABFB8E-72E5-A74B-9935-2D2A952FD220}" type="sibTrans" cxnId="{298A80E8-FE10-0A47-AE99-61F426E8896C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856D8095-7CD7-F841-A004-35E3A1F64EE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Deployment </a:t>
          </a:r>
          <a:r>
            <a:rPr lang="en-US" sz="2000" dirty="0" smtClean="0">
              <a:solidFill>
                <a:schemeClr val="bg2"/>
              </a:solidFill>
            </a:rPr>
            <a:t>Diagram</a:t>
          </a:r>
          <a:endParaRPr lang="en-US" sz="2000" dirty="0">
            <a:solidFill>
              <a:schemeClr val="bg2"/>
            </a:solidFill>
          </a:endParaRPr>
        </a:p>
      </dgm:t>
    </dgm:pt>
    <dgm:pt modelId="{BDE056CB-AC32-CD4C-B196-0983729CB9CA}" type="parTrans" cxnId="{8106FA0E-12AF-774E-BF6B-912CB5351ACE}">
      <dgm:prSet/>
      <dgm:spPr/>
      <dgm:t>
        <a:bodyPr/>
        <a:lstStyle/>
        <a:p>
          <a:endParaRPr lang="en-US"/>
        </a:p>
      </dgm:t>
    </dgm:pt>
    <dgm:pt modelId="{935363CF-495C-CB47-AC8F-96203B3AF54E}" type="sibTrans" cxnId="{8106FA0E-12AF-774E-BF6B-912CB5351ACE}">
      <dgm:prSet/>
      <dgm:spPr/>
      <dgm:t>
        <a:bodyPr/>
        <a:lstStyle/>
        <a:p>
          <a:endParaRPr lang="en-US"/>
        </a:p>
      </dgm:t>
    </dgm:pt>
    <dgm:pt modelId="{71518407-7E83-F442-8ABE-3975960936C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F4B2F81D-A7D0-E34B-91FE-D1AFBCDE7351}" type="parTrans" cxnId="{D67EE43D-A590-3046-8522-6D18BB4E0DCA}">
      <dgm:prSet/>
      <dgm:spPr/>
      <dgm:t>
        <a:bodyPr/>
        <a:lstStyle/>
        <a:p>
          <a:endParaRPr lang="en-US"/>
        </a:p>
      </dgm:t>
    </dgm:pt>
    <dgm:pt modelId="{8BCD25FB-E3A9-8D4C-946E-FFC4519B3CE9}" type="sibTrans" cxnId="{D67EE43D-A590-3046-8522-6D18BB4E0DCA}">
      <dgm:prSet/>
      <dgm:spPr/>
      <dgm:t>
        <a:bodyPr/>
        <a:lstStyle/>
        <a:p>
          <a:endParaRPr lang="en-US"/>
        </a:p>
      </dgm:t>
    </dgm:pt>
    <dgm:pt modelId="{5D7A972B-2D98-2741-A145-38115927E979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FE212D1A-9B4F-D84C-A838-620EB02DCB29}" type="parTrans" cxnId="{B2A6A340-C35D-774C-ACF9-17F084468FF4}">
      <dgm:prSet/>
      <dgm:spPr/>
      <dgm:t>
        <a:bodyPr/>
        <a:lstStyle/>
        <a:p>
          <a:endParaRPr lang="en-US"/>
        </a:p>
      </dgm:t>
    </dgm:pt>
    <dgm:pt modelId="{34F6C323-F2AA-A14E-A0A8-6D56A49F9441}" type="sibTrans" cxnId="{B2A6A340-C35D-774C-ACF9-17F084468FF4}">
      <dgm:prSet/>
      <dgm:spPr/>
      <dgm:t>
        <a:bodyPr/>
        <a:lstStyle/>
        <a:p>
          <a:endParaRPr lang="en-US"/>
        </a:p>
      </dgm:t>
    </dgm:pt>
    <dgm:pt modelId="{583745DB-65F9-3E41-8669-3F9EA0473790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AF7C85FE-7822-A04D-8B20-88757BEF1694}" type="sibTrans" cxnId="{A3FF1F95-6D8A-7041-AFE3-B7747DF7F8A1}">
      <dgm:prSet/>
      <dgm:spPr/>
      <dgm:t>
        <a:bodyPr/>
        <a:lstStyle/>
        <a:p>
          <a:endParaRPr lang="en-US"/>
        </a:p>
      </dgm:t>
    </dgm:pt>
    <dgm:pt modelId="{3628A6CB-AB97-CA4E-B67A-28DB716BEABD}" type="parTrans" cxnId="{A3FF1F95-6D8A-7041-AFE3-B7747DF7F8A1}">
      <dgm:prSet/>
      <dgm:spPr/>
      <dgm:t>
        <a:bodyPr/>
        <a:lstStyle/>
        <a:p>
          <a:endParaRPr lang="en-US"/>
        </a:p>
      </dgm:t>
    </dgm:pt>
    <dgm:pt modelId="{BD3361ED-FF27-AA44-A260-0AA18AE6A42D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 Case Diagram</a:t>
          </a:r>
          <a:endParaRPr lang="en-US" sz="2000" dirty="0">
            <a:solidFill>
              <a:schemeClr val="bg2"/>
            </a:solidFill>
          </a:endParaRPr>
        </a:p>
      </dgm:t>
    </dgm:pt>
    <dgm:pt modelId="{D8271D5A-A3E2-2D45-896A-941B4796934E}" type="parTrans" cxnId="{59F9E59F-FEB0-1E40-9FF8-3956CF40BC4B}">
      <dgm:prSet/>
      <dgm:spPr/>
      <dgm:t>
        <a:bodyPr/>
        <a:lstStyle/>
        <a:p>
          <a:endParaRPr lang="en-US"/>
        </a:p>
      </dgm:t>
    </dgm:pt>
    <dgm:pt modelId="{718B3D16-26B5-FE40-9624-B1D394C9723C}" type="sibTrans" cxnId="{59F9E59F-FEB0-1E40-9FF8-3956CF40BC4B}">
      <dgm:prSet/>
      <dgm:spPr/>
      <dgm:t>
        <a:bodyPr/>
        <a:lstStyle/>
        <a:p>
          <a:endParaRPr lang="en-US"/>
        </a:p>
      </dgm:t>
    </dgm:pt>
    <dgm:pt modelId="{51EE53C2-D104-F74C-BC6E-7A0C8ACEE29C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Requirements Inventory</a:t>
          </a:r>
          <a:endParaRPr lang="en-US" sz="2000" dirty="0">
            <a:solidFill>
              <a:schemeClr val="bg2"/>
            </a:solidFill>
          </a:endParaRPr>
        </a:p>
      </dgm:t>
    </dgm:pt>
    <dgm:pt modelId="{A12DF2EB-73D9-594C-AF84-C33EAE8B8C79}" type="parTrans" cxnId="{E99CADD9-F30B-4D46-A968-3C7BB58ACAD8}">
      <dgm:prSet/>
      <dgm:spPr/>
      <dgm:t>
        <a:bodyPr/>
        <a:lstStyle/>
        <a:p>
          <a:endParaRPr lang="en-US"/>
        </a:p>
      </dgm:t>
    </dgm:pt>
    <dgm:pt modelId="{33BFCBAA-CFE3-5940-BFD9-DF5BC1CE9B8C}" type="sibTrans" cxnId="{E99CADD9-F30B-4D46-A968-3C7BB58ACAD8}">
      <dgm:prSet/>
      <dgm:spPr/>
      <dgm:t>
        <a:bodyPr/>
        <a:lstStyle/>
        <a:p>
          <a:endParaRPr lang="en-US"/>
        </a:p>
      </dgm:t>
    </dgm:pt>
    <dgm:pt modelId="{57C64BFF-7190-0E47-A337-33FF1643F7C0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Project Timeline</a:t>
          </a:r>
          <a:endParaRPr lang="en-US" sz="2000" dirty="0">
            <a:solidFill>
              <a:srgbClr val="FFC000"/>
            </a:solidFill>
          </a:endParaRPr>
        </a:p>
      </dgm:t>
    </dgm:pt>
    <dgm:pt modelId="{A00C9E75-03B0-D841-AF81-8F0B1535E621}" type="parTrans" cxnId="{652FF0F5-81AC-FE4B-8C25-EF78E37AF592}">
      <dgm:prSet/>
      <dgm:spPr/>
      <dgm:t>
        <a:bodyPr/>
        <a:lstStyle/>
        <a:p>
          <a:endParaRPr lang="en-US"/>
        </a:p>
      </dgm:t>
    </dgm:pt>
    <dgm:pt modelId="{BF96A07C-100C-8A48-B92E-00B4855215BD}" type="sibTrans" cxnId="{652FF0F5-81AC-FE4B-8C25-EF78E37AF592}">
      <dgm:prSet/>
      <dgm:spPr/>
      <dgm:t>
        <a:bodyPr/>
        <a:lstStyle/>
        <a:p>
          <a:endParaRPr lang="en-US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5A0E3319-BFE5-A640-92A6-72949488E640}" type="pres">
      <dgm:prSet presAssocID="{71518407-7E83-F442-8ABE-3975960936C7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D52B9-C5F0-114B-A4B7-0C29E871001A}" type="pres">
      <dgm:prSet presAssocID="{8BCD25FB-E3A9-8D4C-946E-FFC4519B3CE9}" presName="spacer" presStyleCnt="0"/>
      <dgm:spPr/>
    </dgm:pt>
    <dgm:pt modelId="{BFC0E77D-7FDF-1449-A6A4-E9A0A5C4EF42}" type="pres">
      <dgm:prSet presAssocID="{5D7A972B-2D98-2741-A145-38115927E979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92F40-2E2B-634C-90C7-4B99D9F4210C}" type="pres">
      <dgm:prSet presAssocID="{34F6C323-F2AA-A14E-A0A8-6D56A49F9441}" presName="spacer" presStyleCnt="0"/>
      <dgm:spPr/>
    </dgm:pt>
    <dgm:pt modelId="{E80A5861-14A9-B444-A5EB-CF66919BB48C}" type="pres">
      <dgm:prSet presAssocID="{583745DB-65F9-3E41-8669-3F9EA0473790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9F518-5416-864B-A3BF-526C23EC1F2A}" type="pres">
      <dgm:prSet presAssocID="{AF7C85FE-7822-A04D-8B20-88757BEF1694}" presName="spacer" presStyleCnt="0"/>
      <dgm:spPr/>
    </dgm:pt>
    <dgm:pt modelId="{3F0EFD24-D28E-F049-8037-6875A9C1C65B}" type="pres">
      <dgm:prSet presAssocID="{BD3361ED-FF27-AA44-A260-0AA18AE6A42D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A6D4A-16C1-F543-9A4A-650214D739AF}" type="pres">
      <dgm:prSet presAssocID="{718B3D16-26B5-FE40-9624-B1D394C9723C}" presName="spacer" presStyleCnt="0"/>
      <dgm:spPr/>
    </dgm:pt>
    <dgm:pt modelId="{023D4102-1577-4E46-8FF7-D5FBAF2D17D8}" type="pres">
      <dgm:prSet presAssocID="{856D8095-7CD7-F841-A004-35E3A1F64EEB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57B25-F270-1243-9360-0C3DC3159E96}" type="pres">
      <dgm:prSet presAssocID="{935363CF-495C-CB47-AC8F-96203B3AF54E}" presName="spacer" presStyleCnt="0"/>
      <dgm:spPr/>
    </dgm:pt>
    <dgm:pt modelId="{F27E75D7-ACD5-164D-B8B5-65DE0F3E530B}" type="pres">
      <dgm:prSet presAssocID="{68B643B6-E513-0644-B7C4-5CF5F9CC4D6A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7737-C1D5-D349-B2FA-DDBACA9C7406}" type="pres">
      <dgm:prSet presAssocID="{6C597AE6-4B12-2949-BE77-407438E67FE0}" presName="spacer" presStyleCnt="0"/>
      <dgm:spPr/>
    </dgm:pt>
    <dgm:pt modelId="{4203DC28-3213-4648-9276-09245BEDFDF6}" type="pres">
      <dgm:prSet presAssocID="{107ADF6E-6386-F149-9E63-99DED24FAADD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D5C1-3B77-3D4B-94BF-1C1A8D2BE98B}" type="pres">
      <dgm:prSet presAssocID="{04ABFB8E-72E5-A74B-9935-2D2A952FD220}" presName="spacer" presStyleCnt="0"/>
      <dgm:spPr/>
    </dgm:pt>
    <dgm:pt modelId="{4E3C076E-8274-4593-BD5F-40983EA39ED6}" type="pres">
      <dgm:prSet presAssocID="{54E58AE4-3A17-4BE0-BA8C-4743E1CCF93E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29B68-2F1A-481E-924A-ECF98C9BE672}" type="pres">
      <dgm:prSet presAssocID="{67178167-58C5-4E6A-BF55-F9F979373832}" presName="spacer" presStyleCnt="0"/>
      <dgm:spPr/>
    </dgm:pt>
    <dgm:pt modelId="{E80FAB96-EDA6-CC4A-AB1B-90FFA4683EB7}" type="pres">
      <dgm:prSet presAssocID="{51EE53C2-D104-F74C-BC6E-7A0C8ACEE29C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3018E-95F0-A44D-8E45-01CD02D9039C}" type="pres">
      <dgm:prSet presAssocID="{33BFCBAA-CFE3-5940-BFD9-DF5BC1CE9B8C}" presName="spacer" presStyleCnt="0"/>
      <dgm:spPr/>
    </dgm:pt>
    <dgm:pt modelId="{F3D4455E-DF3A-47A2-885D-AD4E756BC6AB}" type="pres">
      <dgm:prSet presAssocID="{18C98D67-43D2-4F27-B65F-34C50A9EA69C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78B70-B614-49D6-857B-B31818839E8C}" type="pres">
      <dgm:prSet presAssocID="{2D2F5C8A-A9E5-45AF-944C-F14C65D0C4CA}" presName="spacer" presStyleCnt="0"/>
      <dgm:spPr/>
    </dgm:pt>
    <dgm:pt modelId="{9C77B12D-9684-40A7-98A6-92B739460F02}" type="pres">
      <dgm:prSet presAssocID="{83FBFE80-2EED-4FEC-8B2D-1839DBEC4650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D9AAE-8D46-473F-ADCE-10FAADCF1C49}" type="pres">
      <dgm:prSet presAssocID="{1595CF5E-F940-45DE-B508-2A6277E92955}" presName="spacer" presStyleCnt="0"/>
      <dgm:spPr/>
    </dgm:pt>
    <dgm:pt modelId="{DAEDD942-48D9-43F7-9366-9FE9621FB6EE}" type="pres">
      <dgm:prSet presAssocID="{E1E1DA4E-AC5C-41B3-8926-32FA09E380C7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C07B1-9251-448C-9C88-A67F47552498}" type="pres">
      <dgm:prSet presAssocID="{EC44F1AA-2E3C-454F-B4D7-47B6615CFD9F}" presName="spacer" presStyleCnt="0"/>
      <dgm:spPr/>
    </dgm:pt>
    <dgm:pt modelId="{0A1D0D3C-5172-46A8-842A-60808FAB4F37}" type="pres">
      <dgm:prSet presAssocID="{B502AB20-F0D8-4ED7-8839-18031F77A22B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DF9AB-FAB5-D748-86B9-A6D93BAE1D39}" type="pres">
      <dgm:prSet presAssocID="{506ED76A-F48A-44ED-9E8F-65073C7B80F4}" presName="spacer" presStyleCnt="0"/>
      <dgm:spPr/>
    </dgm:pt>
    <dgm:pt modelId="{2BEA41DD-B1A6-3941-949F-5357A109BFC1}" type="pres">
      <dgm:prSet presAssocID="{57C64BFF-7190-0E47-A337-33FF1643F7C0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480842-41BF-4151-B697-DF66C8EA7939}" srcId="{732E581A-721D-4857-9219-F943EB112857}" destId="{E1E1DA4E-AC5C-41B3-8926-32FA09E380C7}" srcOrd="12" destOrd="0" parTransId="{38F19B3A-BFCB-46C1-8322-C376CC563914}" sibTransId="{EC44F1AA-2E3C-454F-B4D7-47B6615CFD9F}"/>
    <dgm:cxn modelId="{F3B51313-8B98-1040-BAA4-BA2968E13663}" type="presOf" srcId="{57C64BFF-7190-0E47-A337-33FF1643F7C0}" destId="{2BEA41DD-B1A6-3941-949F-5357A109BFC1}" srcOrd="0" destOrd="0" presId="urn:microsoft.com/office/officeart/2005/8/layout/vList2"/>
    <dgm:cxn modelId="{652FF0F5-81AC-FE4B-8C25-EF78E37AF592}" srcId="{732E581A-721D-4857-9219-F943EB112857}" destId="{57C64BFF-7190-0E47-A337-33FF1643F7C0}" srcOrd="14" destOrd="0" parTransId="{A00C9E75-03B0-D841-AF81-8F0B1535E621}" sibTransId="{BF96A07C-100C-8A48-B92E-00B4855215BD}"/>
    <dgm:cxn modelId="{E99CADD9-F30B-4D46-A968-3C7BB58ACAD8}" srcId="{732E581A-721D-4857-9219-F943EB112857}" destId="{51EE53C2-D104-F74C-BC6E-7A0C8ACEE29C}" srcOrd="9" destOrd="0" parTransId="{A12DF2EB-73D9-594C-AF84-C33EAE8B8C79}" sibTransId="{33BFCBAA-CFE3-5940-BFD9-DF5BC1CE9B8C}"/>
    <dgm:cxn modelId="{8106FA0E-12AF-774E-BF6B-912CB5351ACE}" srcId="{732E581A-721D-4857-9219-F943EB112857}" destId="{856D8095-7CD7-F841-A004-35E3A1F64EEB}" srcOrd="5" destOrd="0" parTransId="{BDE056CB-AC32-CD4C-B196-0983729CB9CA}" sibTransId="{935363CF-495C-CB47-AC8F-96203B3AF54E}"/>
    <dgm:cxn modelId="{2989165E-7AB7-0F49-AF37-6A6148C228BD}" type="presOf" srcId="{583745DB-65F9-3E41-8669-3F9EA0473790}" destId="{E80A5861-14A9-B444-A5EB-CF66919BB48C}" srcOrd="0" destOrd="0" presId="urn:microsoft.com/office/officeart/2005/8/layout/vList2"/>
    <dgm:cxn modelId="{98BBF4D0-0740-4099-B950-944204436902}" srcId="{732E581A-721D-4857-9219-F943EB112857}" destId="{54E58AE4-3A17-4BE0-BA8C-4743E1CCF93E}" srcOrd="8" destOrd="0" parTransId="{5D33C6C0-1E80-4222-88D2-4A9C7FE54F88}" sibTransId="{67178167-58C5-4E6A-BF55-F9F979373832}"/>
    <dgm:cxn modelId="{97537039-8D01-2344-8E98-D4149E4B9A99}" type="presOf" srcId="{732E581A-721D-4857-9219-F943EB112857}" destId="{96E0DE47-4E7B-4C9C-A9A6-A157749CFD26}" srcOrd="0" destOrd="0" presId="urn:microsoft.com/office/officeart/2005/8/layout/vList2"/>
    <dgm:cxn modelId="{F208038F-FFD0-314D-8168-EDC54E3F3F39}" srcId="{732E581A-721D-4857-9219-F943EB112857}" destId="{68B643B6-E513-0644-B7C4-5CF5F9CC4D6A}" srcOrd="6" destOrd="0" parTransId="{200CBA57-2D54-4F45-9F19-9DC8204FC3F0}" sibTransId="{6C597AE6-4B12-2949-BE77-407438E67FE0}"/>
    <dgm:cxn modelId="{298A80E8-FE10-0A47-AE99-61F426E8896C}" srcId="{732E581A-721D-4857-9219-F943EB112857}" destId="{107ADF6E-6386-F149-9E63-99DED24FAADD}" srcOrd="7" destOrd="0" parTransId="{738703F7-5DCF-7444-8635-56284C447E68}" sibTransId="{04ABFB8E-72E5-A74B-9935-2D2A952FD220}"/>
    <dgm:cxn modelId="{1C553D64-3FC5-2542-8760-1E3A07F9A263}" type="presOf" srcId="{83FBFE80-2EED-4FEC-8B2D-1839DBEC4650}" destId="{9C77B12D-9684-40A7-98A6-92B739460F02}" srcOrd="0" destOrd="0" presId="urn:microsoft.com/office/officeart/2005/8/layout/vList2"/>
    <dgm:cxn modelId="{59F9E59F-FEB0-1E40-9FF8-3956CF40BC4B}" srcId="{732E581A-721D-4857-9219-F943EB112857}" destId="{BD3361ED-FF27-AA44-A260-0AA18AE6A42D}" srcOrd="4" destOrd="0" parTransId="{D8271D5A-A3E2-2D45-896A-941B4796934E}" sibTransId="{718B3D16-26B5-FE40-9624-B1D394C9723C}"/>
    <dgm:cxn modelId="{6063AEBC-CEBC-4B46-B64A-12E642F6421F}" type="presOf" srcId="{54E58AE4-3A17-4BE0-BA8C-4743E1CCF93E}" destId="{4E3C076E-8274-4593-BD5F-40983EA39ED6}" srcOrd="0" destOrd="0" presId="urn:microsoft.com/office/officeart/2005/8/layout/vList2"/>
    <dgm:cxn modelId="{0B7A92F7-2C76-C74E-B830-65BB6D118BBE}" type="presOf" srcId="{71518407-7E83-F442-8ABE-3975960936C7}" destId="{5A0E3319-BFE5-A640-92A6-72949488E640}" srcOrd="0" destOrd="0" presId="urn:microsoft.com/office/officeart/2005/8/layout/vList2"/>
    <dgm:cxn modelId="{904A2913-FDB9-40A2-9209-9FACF8ECF413}" srcId="{732E581A-721D-4857-9219-F943EB112857}" destId="{83FBFE80-2EED-4FEC-8B2D-1839DBEC4650}" srcOrd="11" destOrd="0" parTransId="{1D6E5182-C006-4FA4-BBE9-E0C87A34DB0D}" sibTransId="{1595CF5E-F940-45DE-B508-2A6277E92955}"/>
    <dgm:cxn modelId="{B2A6A340-C35D-774C-ACF9-17F084468FF4}" srcId="{732E581A-721D-4857-9219-F943EB112857}" destId="{5D7A972B-2D98-2741-A145-38115927E979}" srcOrd="2" destOrd="0" parTransId="{FE212D1A-9B4F-D84C-A838-620EB02DCB29}" sibTransId="{34F6C323-F2AA-A14E-A0A8-6D56A49F9441}"/>
    <dgm:cxn modelId="{E8260B18-B4F3-2A4A-896F-759387430F67}" type="presOf" srcId="{51EE53C2-D104-F74C-BC6E-7A0C8ACEE29C}" destId="{E80FAB96-EDA6-CC4A-AB1B-90FFA4683EB7}" srcOrd="0" destOrd="0" presId="urn:microsoft.com/office/officeart/2005/8/layout/vList2"/>
    <dgm:cxn modelId="{0679F045-DEF3-5446-B9A3-E13CF77A2011}" type="presOf" srcId="{68B643B6-E513-0644-B7C4-5CF5F9CC4D6A}" destId="{F27E75D7-ACD5-164D-B8B5-65DE0F3E530B}" srcOrd="0" destOrd="0" presId="urn:microsoft.com/office/officeart/2005/8/layout/vList2"/>
    <dgm:cxn modelId="{21B1F26D-1187-4D17-94E0-5D7447716246}" srcId="{732E581A-721D-4857-9219-F943EB112857}" destId="{18C98D67-43D2-4F27-B65F-34C50A9EA69C}" srcOrd="10" destOrd="0" parTransId="{320AB36F-1A15-4F89-BA62-900A08ACD4A8}" sibTransId="{2D2F5C8A-A9E5-45AF-944C-F14C65D0C4CA}"/>
    <dgm:cxn modelId="{D67EE43D-A590-3046-8522-6D18BB4E0DCA}" srcId="{732E581A-721D-4857-9219-F943EB112857}" destId="{71518407-7E83-F442-8ABE-3975960936C7}" srcOrd="1" destOrd="0" parTransId="{F4B2F81D-A7D0-E34B-91FE-D1AFBCDE7351}" sibTransId="{8BCD25FB-E3A9-8D4C-946E-FFC4519B3CE9}"/>
    <dgm:cxn modelId="{0690AD3E-A074-9742-AA3D-388A2214CDB5}" type="presOf" srcId="{E1E1DA4E-AC5C-41B3-8926-32FA09E380C7}" destId="{DAEDD942-48D9-43F7-9366-9FE9621FB6EE}" srcOrd="0" destOrd="0" presId="urn:microsoft.com/office/officeart/2005/8/layout/vList2"/>
    <dgm:cxn modelId="{A3FF1F95-6D8A-7041-AFE3-B7747DF7F8A1}" srcId="{732E581A-721D-4857-9219-F943EB112857}" destId="{583745DB-65F9-3E41-8669-3F9EA0473790}" srcOrd="3" destOrd="0" parTransId="{3628A6CB-AB97-CA4E-B67A-28DB716BEABD}" sibTransId="{AF7C85FE-7822-A04D-8B20-88757BEF1694}"/>
    <dgm:cxn modelId="{36E6EFBB-5B4B-9941-AB46-ACF0D7570C70}" type="presOf" srcId="{BD3361ED-FF27-AA44-A260-0AA18AE6A42D}" destId="{3F0EFD24-D28E-F049-8037-6875A9C1C65B}" srcOrd="0" destOrd="0" presId="urn:microsoft.com/office/officeart/2005/8/layout/vList2"/>
    <dgm:cxn modelId="{802DCF57-2B1B-EB40-B68E-2F7A59E96C8A}" type="presOf" srcId="{107ADF6E-6386-F149-9E63-99DED24FAADD}" destId="{4203DC28-3213-4648-9276-09245BEDFDF6}" srcOrd="0" destOrd="0" presId="urn:microsoft.com/office/officeart/2005/8/layout/vList2"/>
    <dgm:cxn modelId="{E2606735-B98F-AA4B-AD65-B1BF58E923CE}" type="presOf" srcId="{18C98D67-43D2-4F27-B65F-34C50A9EA69C}" destId="{F3D4455E-DF3A-47A2-885D-AD4E756BC6AB}" srcOrd="0" destOrd="0" presId="urn:microsoft.com/office/officeart/2005/8/layout/vList2"/>
    <dgm:cxn modelId="{B28D53F3-C298-F547-B668-68F03144E17E}" type="presOf" srcId="{5D7A972B-2D98-2741-A145-38115927E979}" destId="{BFC0E77D-7FDF-1449-A6A4-E9A0A5C4EF42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6E738D7E-E26F-6343-92D6-C2255AC5BD2D}" type="presOf" srcId="{856D8095-7CD7-F841-A004-35E3A1F64EEB}" destId="{023D4102-1577-4E46-8FF7-D5FBAF2D17D8}" srcOrd="0" destOrd="0" presId="urn:microsoft.com/office/officeart/2005/8/layout/vList2"/>
    <dgm:cxn modelId="{F0A712F7-A6C2-8847-8DFB-89312DEE76CF}" type="presOf" srcId="{B502AB20-F0D8-4ED7-8839-18031F77A22B}" destId="{0A1D0D3C-5172-46A8-842A-60808FAB4F37}" srcOrd="0" destOrd="0" presId="urn:microsoft.com/office/officeart/2005/8/layout/vList2"/>
    <dgm:cxn modelId="{BECD0B9E-83E9-894F-ADAC-D1E98968BEDF}" type="presOf" srcId="{A0C34863-7FB0-429A-A511-3C9531361022}" destId="{0A6C0087-A782-49EE-86D1-2162B357DA77}" srcOrd="0" destOrd="0" presId="urn:microsoft.com/office/officeart/2005/8/layout/vList2"/>
    <dgm:cxn modelId="{B15D4DC7-C41B-47C0-BBBB-C4C1DCBB3731}" srcId="{732E581A-721D-4857-9219-F943EB112857}" destId="{B502AB20-F0D8-4ED7-8839-18031F77A22B}" srcOrd="13" destOrd="0" parTransId="{DE6BED7E-A96A-49BA-B9C8-FA7ED0CC1F2A}" sibTransId="{506ED76A-F48A-44ED-9E8F-65073C7B80F4}"/>
    <dgm:cxn modelId="{60C858C5-2601-5045-8057-A0A0F9C42AA5}" type="presParOf" srcId="{96E0DE47-4E7B-4C9C-A9A6-A157749CFD26}" destId="{0A6C0087-A782-49EE-86D1-2162B357DA77}" srcOrd="0" destOrd="0" presId="urn:microsoft.com/office/officeart/2005/8/layout/vList2"/>
    <dgm:cxn modelId="{3ACE8229-C94E-0B45-ACA1-5FADF10269F8}" type="presParOf" srcId="{96E0DE47-4E7B-4C9C-A9A6-A157749CFD26}" destId="{365CB52A-5B75-46F5-9240-57DE2DFBA870}" srcOrd="1" destOrd="0" presId="urn:microsoft.com/office/officeart/2005/8/layout/vList2"/>
    <dgm:cxn modelId="{0A934EA5-071E-604B-9DD4-F795501E89C1}" type="presParOf" srcId="{96E0DE47-4E7B-4C9C-A9A6-A157749CFD26}" destId="{5A0E3319-BFE5-A640-92A6-72949488E640}" srcOrd="2" destOrd="0" presId="urn:microsoft.com/office/officeart/2005/8/layout/vList2"/>
    <dgm:cxn modelId="{5392EFBC-4734-8542-89FE-AAEF83A31B20}" type="presParOf" srcId="{96E0DE47-4E7B-4C9C-A9A6-A157749CFD26}" destId="{0E1D52B9-C5F0-114B-A4B7-0C29E871001A}" srcOrd="3" destOrd="0" presId="urn:microsoft.com/office/officeart/2005/8/layout/vList2"/>
    <dgm:cxn modelId="{F4BD55DC-BF3C-2B4D-90E5-960F709A5CC9}" type="presParOf" srcId="{96E0DE47-4E7B-4C9C-A9A6-A157749CFD26}" destId="{BFC0E77D-7FDF-1449-A6A4-E9A0A5C4EF42}" srcOrd="4" destOrd="0" presId="urn:microsoft.com/office/officeart/2005/8/layout/vList2"/>
    <dgm:cxn modelId="{BEC5FE66-E1EC-7749-A0AA-AD9218504869}" type="presParOf" srcId="{96E0DE47-4E7B-4C9C-A9A6-A157749CFD26}" destId="{2B892F40-2E2B-634C-90C7-4B99D9F4210C}" srcOrd="5" destOrd="0" presId="urn:microsoft.com/office/officeart/2005/8/layout/vList2"/>
    <dgm:cxn modelId="{F0DADD86-1C50-2847-9E8A-23F3FBDAE05A}" type="presParOf" srcId="{96E0DE47-4E7B-4C9C-A9A6-A157749CFD26}" destId="{E80A5861-14A9-B444-A5EB-CF66919BB48C}" srcOrd="6" destOrd="0" presId="urn:microsoft.com/office/officeart/2005/8/layout/vList2"/>
    <dgm:cxn modelId="{DAB95432-D47F-E940-9B98-DC6A939719CE}" type="presParOf" srcId="{96E0DE47-4E7B-4C9C-A9A6-A157749CFD26}" destId="{A619F518-5416-864B-A3BF-526C23EC1F2A}" srcOrd="7" destOrd="0" presId="urn:microsoft.com/office/officeart/2005/8/layout/vList2"/>
    <dgm:cxn modelId="{B0866ABB-0691-764A-A0D4-7C897A78DD20}" type="presParOf" srcId="{96E0DE47-4E7B-4C9C-A9A6-A157749CFD26}" destId="{3F0EFD24-D28E-F049-8037-6875A9C1C65B}" srcOrd="8" destOrd="0" presId="urn:microsoft.com/office/officeart/2005/8/layout/vList2"/>
    <dgm:cxn modelId="{D4D9AE22-9818-8A4D-8846-FA8E67EF46A5}" type="presParOf" srcId="{96E0DE47-4E7B-4C9C-A9A6-A157749CFD26}" destId="{3D3A6D4A-16C1-F543-9A4A-650214D739AF}" srcOrd="9" destOrd="0" presId="urn:microsoft.com/office/officeart/2005/8/layout/vList2"/>
    <dgm:cxn modelId="{AEB894AF-0649-D34B-A5CC-50777CC06833}" type="presParOf" srcId="{96E0DE47-4E7B-4C9C-A9A6-A157749CFD26}" destId="{023D4102-1577-4E46-8FF7-D5FBAF2D17D8}" srcOrd="10" destOrd="0" presId="urn:microsoft.com/office/officeart/2005/8/layout/vList2"/>
    <dgm:cxn modelId="{BFB881BD-641A-8A42-B420-249BBAC37B4A}" type="presParOf" srcId="{96E0DE47-4E7B-4C9C-A9A6-A157749CFD26}" destId="{51657B25-F270-1243-9360-0C3DC3159E96}" srcOrd="11" destOrd="0" presId="urn:microsoft.com/office/officeart/2005/8/layout/vList2"/>
    <dgm:cxn modelId="{8006D5E2-9874-BC43-8CC1-ADDE3F417653}" type="presParOf" srcId="{96E0DE47-4E7B-4C9C-A9A6-A157749CFD26}" destId="{F27E75D7-ACD5-164D-B8B5-65DE0F3E530B}" srcOrd="12" destOrd="0" presId="urn:microsoft.com/office/officeart/2005/8/layout/vList2"/>
    <dgm:cxn modelId="{19F3C9DE-09AE-D54F-8AA4-88E6013A0ACC}" type="presParOf" srcId="{96E0DE47-4E7B-4C9C-A9A6-A157749CFD26}" destId="{94B17737-C1D5-D349-B2FA-DDBACA9C7406}" srcOrd="13" destOrd="0" presId="urn:microsoft.com/office/officeart/2005/8/layout/vList2"/>
    <dgm:cxn modelId="{2725052D-C8ED-EA4C-BCD5-FA12A96D4F59}" type="presParOf" srcId="{96E0DE47-4E7B-4C9C-A9A6-A157749CFD26}" destId="{4203DC28-3213-4648-9276-09245BEDFDF6}" srcOrd="14" destOrd="0" presId="urn:microsoft.com/office/officeart/2005/8/layout/vList2"/>
    <dgm:cxn modelId="{E3449636-9063-9E4F-817D-97AD6BC5714C}" type="presParOf" srcId="{96E0DE47-4E7B-4C9C-A9A6-A157749CFD26}" destId="{878ED5C1-3B77-3D4B-94BF-1C1A8D2BE98B}" srcOrd="15" destOrd="0" presId="urn:microsoft.com/office/officeart/2005/8/layout/vList2"/>
    <dgm:cxn modelId="{CB1A811D-1885-F841-ACDF-612BACB775EC}" type="presParOf" srcId="{96E0DE47-4E7B-4C9C-A9A6-A157749CFD26}" destId="{4E3C076E-8274-4593-BD5F-40983EA39ED6}" srcOrd="16" destOrd="0" presId="urn:microsoft.com/office/officeart/2005/8/layout/vList2"/>
    <dgm:cxn modelId="{2DF487EF-FF05-D14B-9FB7-B62D43E8D0F0}" type="presParOf" srcId="{96E0DE47-4E7B-4C9C-A9A6-A157749CFD26}" destId="{3E229B68-2F1A-481E-924A-ECF98C9BE672}" srcOrd="17" destOrd="0" presId="urn:microsoft.com/office/officeart/2005/8/layout/vList2"/>
    <dgm:cxn modelId="{4A44B4FF-DF3C-A645-878F-94D45D047AA5}" type="presParOf" srcId="{96E0DE47-4E7B-4C9C-A9A6-A157749CFD26}" destId="{E80FAB96-EDA6-CC4A-AB1B-90FFA4683EB7}" srcOrd="18" destOrd="0" presId="urn:microsoft.com/office/officeart/2005/8/layout/vList2"/>
    <dgm:cxn modelId="{11AED695-5795-7940-8BB7-47663629CD5F}" type="presParOf" srcId="{96E0DE47-4E7B-4C9C-A9A6-A157749CFD26}" destId="{5AF3018E-95F0-A44D-8E45-01CD02D9039C}" srcOrd="19" destOrd="0" presId="urn:microsoft.com/office/officeart/2005/8/layout/vList2"/>
    <dgm:cxn modelId="{644ACF1E-F63A-A742-885D-53830DA81947}" type="presParOf" srcId="{96E0DE47-4E7B-4C9C-A9A6-A157749CFD26}" destId="{F3D4455E-DF3A-47A2-885D-AD4E756BC6AB}" srcOrd="20" destOrd="0" presId="urn:microsoft.com/office/officeart/2005/8/layout/vList2"/>
    <dgm:cxn modelId="{6B23E15A-34A5-4249-B33C-08A27052466B}" type="presParOf" srcId="{96E0DE47-4E7B-4C9C-A9A6-A157749CFD26}" destId="{78D78B70-B614-49D6-857B-B31818839E8C}" srcOrd="21" destOrd="0" presId="urn:microsoft.com/office/officeart/2005/8/layout/vList2"/>
    <dgm:cxn modelId="{1C6E3D57-CDE4-EE40-A6A0-BCF71DEE045D}" type="presParOf" srcId="{96E0DE47-4E7B-4C9C-A9A6-A157749CFD26}" destId="{9C77B12D-9684-40A7-98A6-92B739460F02}" srcOrd="22" destOrd="0" presId="urn:microsoft.com/office/officeart/2005/8/layout/vList2"/>
    <dgm:cxn modelId="{782E7B93-0749-594E-A5AD-06B65EC0D098}" type="presParOf" srcId="{96E0DE47-4E7B-4C9C-A9A6-A157749CFD26}" destId="{7EFD9AAE-8D46-473F-ADCE-10FAADCF1C49}" srcOrd="23" destOrd="0" presId="urn:microsoft.com/office/officeart/2005/8/layout/vList2"/>
    <dgm:cxn modelId="{45272622-FCBB-9748-8177-6000D084391F}" type="presParOf" srcId="{96E0DE47-4E7B-4C9C-A9A6-A157749CFD26}" destId="{DAEDD942-48D9-43F7-9366-9FE9621FB6EE}" srcOrd="24" destOrd="0" presId="urn:microsoft.com/office/officeart/2005/8/layout/vList2"/>
    <dgm:cxn modelId="{062F8022-405A-5043-9F54-3C575412F6F4}" type="presParOf" srcId="{96E0DE47-4E7B-4C9C-A9A6-A157749CFD26}" destId="{DBBC07B1-9251-448C-9C88-A67F47552498}" srcOrd="25" destOrd="0" presId="urn:microsoft.com/office/officeart/2005/8/layout/vList2"/>
    <dgm:cxn modelId="{C706754E-DD89-EC44-8429-9181D10DBD9D}" type="presParOf" srcId="{96E0DE47-4E7B-4C9C-A9A6-A157749CFD26}" destId="{0A1D0D3C-5172-46A8-842A-60808FAB4F37}" srcOrd="26" destOrd="0" presId="urn:microsoft.com/office/officeart/2005/8/layout/vList2"/>
    <dgm:cxn modelId="{0AC097BD-1913-4048-8B86-4C4821B69076}" type="presParOf" srcId="{96E0DE47-4E7B-4C9C-A9A6-A157749CFD26}" destId="{1F7DF9AB-FAB5-D748-86B9-A6D93BAE1D39}" srcOrd="27" destOrd="0" presId="urn:microsoft.com/office/officeart/2005/8/layout/vList2"/>
    <dgm:cxn modelId="{F986F569-C35E-A64F-BC6A-75DB9615D6BF}" type="presParOf" srcId="{96E0DE47-4E7B-4C9C-A9A6-A157749CFD26}" destId="{2BEA41DD-B1A6-3941-949F-5357A109BFC1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58AE4-3A17-4BE0-BA8C-4743E1CCF93E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Requirements Inventory</a:t>
          </a:r>
          <a:endParaRPr lang="en-US" sz="2000" dirty="0">
            <a:solidFill>
              <a:schemeClr val="bg2"/>
            </a:solidFill>
          </a:endParaRPr>
        </a:p>
      </dgm:t>
    </dgm:pt>
    <dgm:pt modelId="{5D33C6C0-1E80-4222-88D2-4A9C7FE54F88}" type="parTrans" cxnId="{98BBF4D0-0740-4099-B950-944204436902}">
      <dgm:prSet/>
      <dgm:spPr/>
      <dgm:t>
        <a:bodyPr/>
        <a:lstStyle/>
        <a:p>
          <a:endParaRPr lang="en-US"/>
        </a:p>
      </dgm:t>
    </dgm:pt>
    <dgm:pt modelId="{67178167-58C5-4E6A-BF55-F9F979373832}" type="sibTrans" cxnId="{98BBF4D0-0740-4099-B950-944204436902}">
      <dgm:prSet/>
      <dgm:spPr/>
      <dgm:t>
        <a:bodyPr/>
        <a:lstStyle/>
        <a:p>
          <a:endParaRPr lang="en-US"/>
        </a:p>
      </dgm:t>
    </dgm:pt>
    <dgm:pt modelId="{83FBFE80-2EED-4FEC-8B2D-1839DBEC465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Testing Plan</a:t>
          </a:r>
          <a:endParaRPr lang="en-US" sz="2000" dirty="0">
            <a:solidFill>
              <a:schemeClr val="bg2"/>
            </a:solidFill>
          </a:endParaRPr>
        </a:p>
      </dgm:t>
    </dgm:pt>
    <dgm:pt modelId="{1D6E5182-C006-4FA4-BBE9-E0C87A34DB0D}" type="parTrans" cxnId="{904A2913-FDB9-40A2-9209-9FACF8ECF413}">
      <dgm:prSet/>
      <dgm:spPr/>
      <dgm:t>
        <a:bodyPr/>
        <a:lstStyle/>
        <a:p>
          <a:endParaRPr lang="en-US"/>
        </a:p>
      </dgm:t>
    </dgm:pt>
    <dgm:pt modelId="{1595CF5E-F940-45DE-B508-2A6277E92955}" type="sibTrans" cxnId="{904A2913-FDB9-40A2-9209-9FACF8ECF413}">
      <dgm:prSet/>
      <dgm:spPr/>
      <dgm:t>
        <a:bodyPr/>
        <a:lstStyle/>
        <a:p>
          <a:endParaRPr lang="en-US"/>
        </a:p>
      </dgm:t>
    </dgm:pt>
    <dgm:pt modelId="{E1E1DA4E-AC5C-41B3-8926-32FA09E380C7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Development and Production Environments</a:t>
          </a:r>
          <a:endParaRPr lang="en-US" sz="2000" dirty="0">
            <a:solidFill>
              <a:schemeClr val="bg2"/>
            </a:solidFill>
          </a:endParaRPr>
        </a:p>
      </dgm:t>
    </dgm:pt>
    <dgm:pt modelId="{38F19B3A-BFCB-46C1-8322-C376CC563914}" type="parTrans" cxnId="{16480842-41BF-4151-B697-DF66C8EA7939}">
      <dgm:prSet/>
      <dgm:spPr/>
      <dgm:t>
        <a:bodyPr/>
        <a:lstStyle/>
        <a:p>
          <a:endParaRPr lang="en-US"/>
        </a:p>
      </dgm:t>
    </dgm:pt>
    <dgm:pt modelId="{EC44F1AA-2E3C-454F-B4D7-47B6615CFD9F}" type="sibTrans" cxnId="{16480842-41BF-4151-B697-DF66C8EA7939}">
      <dgm:prSet/>
      <dgm:spPr/>
      <dgm:t>
        <a:bodyPr/>
        <a:lstStyle/>
        <a:p>
          <a:endParaRPr lang="en-US"/>
        </a:p>
      </dgm:t>
    </dgm:pt>
    <dgm:pt modelId="{B0DA8F4B-0DC7-4537-94B8-E95AB7A87C3F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Prototype Screens</a:t>
          </a:r>
          <a:endParaRPr lang="en-US" sz="2000" dirty="0">
            <a:solidFill>
              <a:schemeClr val="bg2"/>
            </a:solidFill>
          </a:endParaRPr>
        </a:p>
      </dgm:t>
    </dgm:pt>
    <dgm:pt modelId="{F6C7B502-3574-4A1A-8A69-FF3295EA78AB}" type="parTrans" cxnId="{D05A7405-F58F-4C3F-B4EA-0CF5AF1496D2}">
      <dgm:prSet/>
      <dgm:spPr/>
      <dgm:t>
        <a:bodyPr/>
        <a:lstStyle/>
        <a:p>
          <a:endParaRPr lang="en-US"/>
        </a:p>
      </dgm:t>
    </dgm:pt>
    <dgm:pt modelId="{AE3BF509-6154-431E-8B24-785F3DA09211}" type="sibTrans" cxnId="{D05A7405-F58F-4C3F-B4EA-0CF5AF1496D2}">
      <dgm:prSet/>
      <dgm:spPr/>
      <dgm:t>
        <a:bodyPr/>
        <a:lstStyle/>
        <a:p>
          <a:endParaRPr lang="en-US"/>
        </a:p>
      </dgm:t>
    </dgm:pt>
    <dgm:pt modelId="{B502AB20-F0D8-4ED7-8839-18031F77A22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Timeline</a:t>
          </a:r>
          <a:endParaRPr lang="en-US" sz="2000" dirty="0">
            <a:solidFill>
              <a:schemeClr val="bg2"/>
            </a:solidFill>
          </a:endParaRPr>
        </a:p>
      </dgm:t>
    </dgm:pt>
    <dgm:pt modelId="{DE6BED7E-A96A-49BA-B9C8-FA7ED0CC1F2A}" type="parTrans" cxnId="{B15D4DC7-C41B-47C0-BBBB-C4C1DCBB3731}">
      <dgm:prSet/>
      <dgm:spPr/>
      <dgm:t>
        <a:bodyPr/>
        <a:lstStyle/>
        <a:p>
          <a:endParaRPr lang="en-US"/>
        </a:p>
      </dgm:t>
    </dgm:pt>
    <dgm:pt modelId="{506ED76A-F48A-44ED-9E8F-65073C7B80F4}" type="sibTrans" cxnId="{B15D4DC7-C41B-47C0-BBBB-C4C1DCBB3731}">
      <dgm:prSet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Dictionary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68B643B6-E513-0644-B7C4-5CF5F9CC4D6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Activity Diagram</a:t>
          </a:r>
          <a:endParaRPr lang="en-US" sz="2000" dirty="0">
            <a:solidFill>
              <a:schemeClr val="bg2"/>
            </a:solidFill>
          </a:endParaRPr>
        </a:p>
      </dgm:t>
    </dgm:pt>
    <dgm:pt modelId="{200CBA57-2D54-4F45-9F19-9DC8204FC3F0}" type="parTrans" cxnId="{F208038F-FFD0-314D-8168-EDC54E3F3F39}">
      <dgm:prSet/>
      <dgm:spPr/>
      <dgm:t>
        <a:bodyPr/>
        <a:lstStyle/>
        <a:p>
          <a:endParaRPr lang="en-US"/>
        </a:p>
      </dgm:t>
    </dgm:pt>
    <dgm:pt modelId="{6C597AE6-4B12-2949-BE77-407438E67FE0}" type="sibTrans" cxnId="{F208038F-FFD0-314D-8168-EDC54E3F3F39}">
      <dgm:prSet/>
      <dgm:spPr/>
      <dgm:t>
        <a:bodyPr/>
        <a:lstStyle/>
        <a:p>
          <a:endParaRPr lang="en-US"/>
        </a:p>
      </dgm:t>
    </dgm:pt>
    <dgm:pt modelId="{107ADF6E-6386-F149-9E63-99DED24FAAD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Flow Diagrams</a:t>
          </a:r>
          <a:endParaRPr lang="en-US" sz="2000" dirty="0">
            <a:solidFill>
              <a:schemeClr val="bg2"/>
            </a:solidFill>
          </a:endParaRPr>
        </a:p>
      </dgm:t>
    </dgm:pt>
    <dgm:pt modelId="{738703F7-5DCF-7444-8635-56284C447E68}" type="parTrans" cxnId="{298A80E8-FE10-0A47-AE99-61F426E8896C}">
      <dgm:prSet/>
      <dgm:spPr/>
      <dgm:t>
        <a:bodyPr/>
        <a:lstStyle/>
        <a:p>
          <a:endParaRPr lang="en-US"/>
        </a:p>
      </dgm:t>
    </dgm:pt>
    <dgm:pt modelId="{04ABFB8E-72E5-A74B-9935-2D2A952FD220}" type="sibTrans" cxnId="{298A80E8-FE10-0A47-AE99-61F426E8896C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856D8095-7CD7-F841-A004-35E3A1F64EE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Website Map</a:t>
          </a:r>
          <a:endParaRPr lang="en-US" sz="2000" dirty="0">
            <a:solidFill>
              <a:schemeClr val="bg2"/>
            </a:solidFill>
          </a:endParaRPr>
        </a:p>
      </dgm:t>
    </dgm:pt>
    <dgm:pt modelId="{BDE056CB-AC32-CD4C-B196-0983729CB9CA}" type="parTrans" cxnId="{8106FA0E-12AF-774E-BF6B-912CB5351ACE}">
      <dgm:prSet/>
      <dgm:spPr/>
      <dgm:t>
        <a:bodyPr/>
        <a:lstStyle/>
        <a:p>
          <a:endParaRPr lang="en-US"/>
        </a:p>
      </dgm:t>
    </dgm:pt>
    <dgm:pt modelId="{935363CF-495C-CB47-AC8F-96203B3AF54E}" type="sibTrans" cxnId="{8106FA0E-12AF-774E-BF6B-912CB5351ACE}">
      <dgm:prSet/>
      <dgm:spPr/>
      <dgm:t>
        <a:bodyPr/>
        <a:lstStyle/>
        <a:p>
          <a:endParaRPr lang="en-US"/>
        </a:p>
      </dgm:t>
    </dgm:pt>
    <dgm:pt modelId="{171654EB-00B2-4C44-A825-9A97C9034D4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Deployment Diagram</a:t>
          </a:r>
          <a:endParaRPr lang="en-US" sz="2000" dirty="0">
            <a:solidFill>
              <a:schemeClr val="bg2"/>
            </a:solidFill>
          </a:endParaRPr>
        </a:p>
      </dgm:t>
    </dgm:pt>
    <dgm:pt modelId="{C3D82B54-4C0B-A344-872A-41271DCF0264}" type="parTrans" cxnId="{93A96B10-C909-DB43-9BBE-A8D2395BDC20}">
      <dgm:prSet/>
      <dgm:spPr/>
      <dgm:t>
        <a:bodyPr/>
        <a:lstStyle/>
        <a:p>
          <a:endParaRPr lang="en-US"/>
        </a:p>
      </dgm:t>
    </dgm:pt>
    <dgm:pt modelId="{CE44798B-276C-2B43-A75D-A70462D0BDAE}" type="sibTrans" cxnId="{93A96B10-C909-DB43-9BBE-A8D2395BDC20}">
      <dgm:prSet/>
      <dgm:spPr/>
      <dgm:t>
        <a:bodyPr/>
        <a:lstStyle/>
        <a:p>
          <a:endParaRPr lang="en-US"/>
        </a:p>
      </dgm:t>
    </dgm:pt>
    <dgm:pt modelId="{54E018B3-D6CC-BF42-8D6D-2C4599C76C2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 Case Diagram</a:t>
          </a:r>
          <a:endParaRPr lang="en-US" sz="2000" dirty="0">
            <a:solidFill>
              <a:schemeClr val="bg2"/>
            </a:solidFill>
          </a:endParaRPr>
        </a:p>
      </dgm:t>
    </dgm:pt>
    <dgm:pt modelId="{101C22D8-402A-1B45-85F3-E9198851A8C0}" type="parTrans" cxnId="{72C49D1E-F66B-324A-B524-B6DBB24517A9}">
      <dgm:prSet/>
      <dgm:spPr/>
      <dgm:t>
        <a:bodyPr/>
        <a:lstStyle/>
        <a:p>
          <a:endParaRPr lang="en-US"/>
        </a:p>
      </dgm:t>
    </dgm:pt>
    <dgm:pt modelId="{476EA13C-3D7B-8340-A7F8-E0D24B7BC8D7}" type="sibTrans" cxnId="{72C49D1E-F66B-324A-B524-B6DBB24517A9}">
      <dgm:prSet/>
      <dgm:spPr/>
      <dgm:t>
        <a:bodyPr/>
        <a:lstStyle/>
        <a:p>
          <a:endParaRPr lang="en-US"/>
        </a:p>
      </dgm:t>
    </dgm:pt>
    <dgm:pt modelId="{19EA10F1-6FA0-D242-B3BC-4C166406A08F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79174255-6A62-CD44-8391-7245D9FAB627}" type="parTrans" cxnId="{9D555959-6E31-A54F-8A9C-914B8DB4F12D}">
      <dgm:prSet/>
      <dgm:spPr/>
      <dgm:t>
        <a:bodyPr/>
        <a:lstStyle/>
        <a:p>
          <a:endParaRPr lang="en-US"/>
        </a:p>
      </dgm:t>
    </dgm:pt>
    <dgm:pt modelId="{19A55823-D7D8-374A-B841-3A3F64ECB83F}" type="sibTrans" cxnId="{9D555959-6E31-A54F-8A9C-914B8DB4F12D}">
      <dgm:prSet/>
      <dgm:spPr/>
      <dgm:t>
        <a:bodyPr/>
        <a:lstStyle/>
        <a:p>
          <a:endParaRPr lang="en-US"/>
        </a:p>
      </dgm:t>
    </dgm:pt>
    <dgm:pt modelId="{EE6ABB08-4BAF-344B-9870-101F11D1BC76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D3576182-778F-C14D-AD82-E24CFF162BEC}" type="parTrans" cxnId="{059C1ACC-D804-BE48-9DFD-6DEA06B181A0}">
      <dgm:prSet/>
      <dgm:spPr/>
      <dgm:t>
        <a:bodyPr/>
        <a:lstStyle/>
        <a:p>
          <a:endParaRPr lang="en-US"/>
        </a:p>
      </dgm:t>
    </dgm:pt>
    <dgm:pt modelId="{C073DE98-EFE5-4143-9F66-C0BC60384BE6}" type="sibTrans" cxnId="{059C1ACC-D804-BE48-9DFD-6DEA06B181A0}">
      <dgm:prSet/>
      <dgm:spPr/>
      <dgm:t>
        <a:bodyPr/>
        <a:lstStyle/>
        <a:p>
          <a:endParaRPr lang="en-US"/>
        </a:p>
      </dgm:t>
    </dgm:pt>
    <dgm:pt modelId="{71518407-7E83-F442-8ABE-3975960936C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Restatement of Problem</a:t>
          </a:r>
          <a:endParaRPr lang="en-US" sz="2000" dirty="0">
            <a:solidFill>
              <a:srgbClr val="FFC000"/>
            </a:solidFill>
          </a:endParaRPr>
        </a:p>
      </dgm:t>
    </dgm:pt>
    <dgm:pt modelId="{F4B2F81D-A7D0-E34B-91FE-D1AFBCDE7351}" type="parTrans" cxnId="{D67EE43D-A590-3046-8522-6D18BB4E0DCA}">
      <dgm:prSet/>
      <dgm:spPr/>
      <dgm:t>
        <a:bodyPr/>
        <a:lstStyle/>
        <a:p>
          <a:endParaRPr lang="en-US"/>
        </a:p>
      </dgm:t>
    </dgm:pt>
    <dgm:pt modelId="{8BCD25FB-E3A9-8D4C-946E-FFC4519B3CE9}" type="sibTrans" cxnId="{D67EE43D-A590-3046-8522-6D18BB4E0DCA}">
      <dgm:prSet/>
      <dgm:spPr/>
      <dgm:t>
        <a:bodyPr/>
        <a:lstStyle/>
        <a:p>
          <a:endParaRPr lang="en-US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5A0E3319-BFE5-A640-92A6-72949488E640}" type="pres">
      <dgm:prSet presAssocID="{71518407-7E83-F442-8ABE-3975960936C7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D52B9-C5F0-114B-A4B7-0C29E871001A}" type="pres">
      <dgm:prSet presAssocID="{8BCD25FB-E3A9-8D4C-946E-FFC4519B3CE9}" presName="spacer" presStyleCnt="0"/>
      <dgm:spPr/>
    </dgm:pt>
    <dgm:pt modelId="{F5A0974D-2996-ED46-B59A-29341139779E}" type="pres">
      <dgm:prSet presAssocID="{EE6ABB08-4BAF-344B-9870-101F11D1BC76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242F1-05B4-3E44-98A2-24F06C83969E}" type="pres">
      <dgm:prSet presAssocID="{C073DE98-EFE5-4143-9F66-C0BC60384BE6}" presName="spacer" presStyleCnt="0"/>
      <dgm:spPr/>
    </dgm:pt>
    <dgm:pt modelId="{BA910A89-17CA-B049-8A47-0E10AE764315}" type="pres">
      <dgm:prSet presAssocID="{19EA10F1-6FA0-D242-B3BC-4C166406A08F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BA7B6-588E-DA48-A8B3-1EBE1A7AA3EC}" type="pres">
      <dgm:prSet presAssocID="{19A55823-D7D8-374A-B841-3A3F64ECB83F}" presName="spacer" presStyleCnt="0"/>
      <dgm:spPr/>
    </dgm:pt>
    <dgm:pt modelId="{6E9DDE94-0896-1547-BF5C-C51BDCB6A819}" type="pres">
      <dgm:prSet presAssocID="{54E018B3-D6CC-BF42-8D6D-2C4599C76C20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4F4F2-78DB-B648-9EB0-BCAA2B462844}" type="pres">
      <dgm:prSet presAssocID="{476EA13C-3D7B-8340-A7F8-E0D24B7BC8D7}" presName="spacer" presStyleCnt="0"/>
      <dgm:spPr/>
    </dgm:pt>
    <dgm:pt modelId="{3120270B-553B-924F-83E4-04A472C67AD1}" type="pres">
      <dgm:prSet presAssocID="{171654EB-00B2-4C44-A825-9A97C9034D4A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78A59-983B-8A43-A9F5-7D0089B08B7C}" type="pres">
      <dgm:prSet presAssocID="{CE44798B-276C-2B43-A75D-A70462D0BDAE}" presName="spacer" presStyleCnt="0"/>
      <dgm:spPr/>
    </dgm:pt>
    <dgm:pt modelId="{023D4102-1577-4E46-8FF7-D5FBAF2D17D8}" type="pres">
      <dgm:prSet presAssocID="{856D8095-7CD7-F841-A004-35E3A1F64EEB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57B25-F270-1243-9360-0C3DC3159E96}" type="pres">
      <dgm:prSet presAssocID="{935363CF-495C-CB47-AC8F-96203B3AF54E}" presName="spacer" presStyleCnt="0"/>
      <dgm:spPr/>
    </dgm:pt>
    <dgm:pt modelId="{F27E75D7-ACD5-164D-B8B5-65DE0F3E530B}" type="pres">
      <dgm:prSet presAssocID="{68B643B6-E513-0644-B7C4-5CF5F9CC4D6A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7737-C1D5-D349-B2FA-DDBACA9C7406}" type="pres">
      <dgm:prSet presAssocID="{6C597AE6-4B12-2949-BE77-407438E67FE0}" presName="spacer" presStyleCnt="0"/>
      <dgm:spPr/>
    </dgm:pt>
    <dgm:pt modelId="{4203DC28-3213-4648-9276-09245BEDFDF6}" type="pres">
      <dgm:prSet presAssocID="{107ADF6E-6386-F149-9E63-99DED24FAADD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D5C1-3B77-3D4B-94BF-1C1A8D2BE98B}" type="pres">
      <dgm:prSet presAssocID="{04ABFB8E-72E5-A74B-9935-2D2A952FD220}" presName="spacer" presStyleCnt="0"/>
      <dgm:spPr/>
    </dgm:pt>
    <dgm:pt modelId="{4E3C076E-8274-4593-BD5F-40983EA39ED6}" type="pres">
      <dgm:prSet presAssocID="{54E58AE4-3A17-4BE0-BA8C-4743E1CCF93E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29B68-2F1A-481E-924A-ECF98C9BE672}" type="pres">
      <dgm:prSet presAssocID="{67178167-58C5-4E6A-BF55-F9F979373832}" presName="spacer" presStyleCnt="0"/>
      <dgm:spPr/>
    </dgm:pt>
    <dgm:pt modelId="{F3D4455E-DF3A-47A2-885D-AD4E756BC6AB}" type="pres">
      <dgm:prSet presAssocID="{18C98D67-43D2-4F27-B65F-34C50A9EA69C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78B70-B614-49D6-857B-B31818839E8C}" type="pres">
      <dgm:prSet presAssocID="{2D2F5C8A-A9E5-45AF-944C-F14C65D0C4CA}" presName="spacer" presStyleCnt="0"/>
      <dgm:spPr/>
    </dgm:pt>
    <dgm:pt modelId="{9C77B12D-9684-40A7-98A6-92B739460F02}" type="pres">
      <dgm:prSet presAssocID="{83FBFE80-2EED-4FEC-8B2D-1839DBEC4650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D9AAE-8D46-473F-ADCE-10FAADCF1C49}" type="pres">
      <dgm:prSet presAssocID="{1595CF5E-F940-45DE-B508-2A6277E92955}" presName="spacer" presStyleCnt="0"/>
      <dgm:spPr/>
    </dgm:pt>
    <dgm:pt modelId="{DAEDD942-48D9-43F7-9366-9FE9621FB6EE}" type="pres">
      <dgm:prSet presAssocID="{E1E1DA4E-AC5C-41B3-8926-32FA09E380C7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C07B1-9251-448C-9C88-A67F47552498}" type="pres">
      <dgm:prSet presAssocID="{EC44F1AA-2E3C-454F-B4D7-47B6615CFD9F}" presName="spacer" presStyleCnt="0"/>
      <dgm:spPr/>
    </dgm:pt>
    <dgm:pt modelId="{200B3E4A-31A2-4599-9690-2D71D81A933F}" type="pres">
      <dgm:prSet presAssocID="{B0DA8F4B-0DC7-4537-94B8-E95AB7A87C3F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E0C81-5902-4527-B897-7D3C644F129F}" type="pres">
      <dgm:prSet presAssocID="{AE3BF509-6154-431E-8B24-785F3DA09211}" presName="spacer" presStyleCnt="0"/>
      <dgm:spPr/>
    </dgm:pt>
    <dgm:pt modelId="{0A1D0D3C-5172-46A8-842A-60808FAB4F37}" type="pres">
      <dgm:prSet presAssocID="{B502AB20-F0D8-4ED7-8839-18031F77A22B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374846-4380-DB4F-B447-9F348A0A7A54}" type="presOf" srcId="{54E018B3-D6CC-BF42-8D6D-2C4599C76C20}" destId="{6E9DDE94-0896-1547-BF5C-C51BDCB6A819}" srcOrd="0" destOrd="0" presId="urn:microsoft.com/office/officeart/2005/8/layout/vList2"/>
    <dgm:cxn modelId="{16480842-41BF-4151-B697-DF66C8EA7939}" srcId="{732E581A-721D-4857-9219-F943EB112857}" destId="{E1E1DA4E-AC5C-41B3-8926-32FA09E380C7}" srcOrd="12" destOrd="0" parTransId="{38F19B3A-BFCB-46C1-8322-C376CC563914}" sibTransId="{EC44F1AA-2E3C-454F-B4D7-47B6615CFD9F}"/>
    <dgm:cxn modelId="{9D555959-6E31-A54F-8A9C-914B8DB4F12D}" srcId="{732E581A-721D-4857-9219-F943EB112857}" destId="{19EA10F1-6FA0-D242-B3BC-4C166406A08F}" srcOrd="3" destOrd="0" parTransId="{79174255-6A62-CD44-8391-7245D9FAB627}" sibTransId="{19A55823-D7D8-374A-B841-3A3F64ECB83F}"/>
    <dgm:cxn modelId="{BB51CF6D-57A3-B44A-BE25-490B36856C40}" type="presOf" srcId="{732E581A-721D-4857-9219-F943EB112857}" destId="{96E0DE47-4E7B-4C9C-A9A6-A157749CFD26}" srcOrd="0" destOrd="0" presId="urn:microsoft.com/office/officeart/2005/8/layout/vList2"/>
    <dgm:cxn modelId="{EC7A5F32-FF6C-0F40-A971-ABB15048C1FC}" type="presOf" srcId="{83FBFE80-2EED-4FEC-8B2D-1839DBEC4650}" destId="{9C77B12D-9684-40A7-98A6-92B739460F02}" srcOrd="0" destOrd="0" presId="urn:microsoft.com/office/officeart/2005/8/layout/vList2"/>
    <dgm:cxn modelId="{53026F67-4436-E443-97CF-8245EBF5B5E9}" type="presOf" srcId="{E1E1DA4E-AC5C-41B3-8926-32FA09E380C7}" destId="{DAEDD942-48D9-43F7-9366-9FE9621FB6EE}" srcOrd="0" destOrd="0" presId="urn:microsoft.com/office/officeart/2005/8/layout/vList2"/>
    <dgm:cxn modelId="{72C49D1E-F66B-324A-B524-B6DBB24517A9}" srcId="{732E581A-721D-4857-9219-F943EB112857}" destId="{54E018B3-D6CC-BF42-8D6D-2C4599C76C20}" srcOrd="4" destOrd="0" parTransId="{101C22D8-402A-1B45-85F3-E9198851A8C0}" sibTransId="{476EA13C-3D7B-8340-A7F8-E0D24B7BC8D7}"/>
    <dgm:cxn modelId="{8106FA0E-12AF-774E-BF6B-912CB5351ACE}" srcId="{732E581A-721D-4857-9219-F943EB112857}" destId="{856D8095-7CD7-F841-A004-35E3A1F64EEB}" srcOrd="6" destOrd="0" parTransId="{BDE056CB-AC32-CD4C-B196-0983729CB9CA}" sibTransId="{935363CF-495C-CB47-AC8F-96203B3AF54E}"/>
    <dgm:cxn modelId="{98BBF4D0-0740-4099-B950-944204436902}" srcId="{732E581A-721D-4857-9219-F943EB112857}" destId="{54E58AE4-3A17-4BE0-BA8C-4743E1CCF93E}" srcOrd="9" destOrd="0" parTransId="{5D33C6C0-1E80-4222-88D2-4A9C7FE54F88}" sibTransId="{67178167-58C5-4E6A-BF55-F9F979373832}"/>
    <dgm:cxn modelId="{B12BC323-0C0B-3046-8268-1FCA8B27275A}" type="presOf" srcId="{18C98D67-43D2-4F27-B65F-34C50A9EA69C}" destId="{F3D4455E-DF3A-47A2-885D-AD4E756BC6AB}" srcOrd="0" destOrd="0" presId="urn:microsoft.com/office/officeart/2005/8/layout/vList2"/>
    <dgm:cxn modelId="{5A8EC4D9-3CF9-F341-A3C7-ADB345C757FC}" type="presOf" srcId="{107ADF6E-6386-F149-9E63-99DED24FAADD}" destId="{4203DC28-3213-4648-9276-09245BEDFDF6}" srcOrd="0" destOrd="0" presId="urn:microsoft.com/office/officeart/2005/8/layout/vList2"/>
    <dgm:cxn modelId="{6F1A1D87-8152-9D46-9034-7CC14D0BE66C}" type="presOf" srcId="{EE6ABB08-4BAF-344B-9870-101F11D1BC76}" destId="{F5A0974D-2996-ED46-B59A-29341139779E}" srcOrd="0" destOrd="0" presId="urn:microsoft.com/office/officeart/2005/8/layout/vList2"/>
    <dgm:cxn modelId="{298A80E8-FE10-0A47-AE99-61F426E8896C}" srcId="{732E581A-721D-4857-9219-F943EB112857}" destId="{107ADF6E-6386-F149-9E63-99DED24FAADD}" srcOrd="8" destOrd="0" parTransId="{738703F7-5DCF-7444-8635-56284C447E68}" sibTransId="{04ABFB8E-72E5-A74B-9935-2D2A952FD220}"/>
    <dgm:cxn modelId="{F208038F-FFD0-314D-8168-EDC54E3F3F39}" srcId="{732E581A-721D-4857-9219-F943EB112857}" destId="{68B643B6-E513-0644-B7C4-5CF5F9CC4D6A}" srcOrd="7" destOrd="0" parTransId="{200CBA57-2D54-4F45-9F19-9DC8204FC3F0}" sibTransId="{6C597AE6-4B12-2949-BE77-407438E67FE0}"/>
    <dgm:cxn modelId="{B1F66288-0838-104D-9887-942CAE2A1BBA}" type="presOf" srcId="{856D8095-7CD7-F841-A004-35E3A1F64EEB}" destId="{023D4102-1577-4E46-8FF7-D5FBAF2D17D8}" srcOrd="0" destOrd="0" presId="urn:microsoft.com/office/officeart/2005/8/layout/vList2"/>
    <dgm:cxn modelId="{904A2913-FDB9-40A2-9209-9FACF8ECF413}" srcId="{732E581A-721D-4857-9219-F943EB112857}" destId="{83FBFE80-2EED-4FEC-8B2D-1839DBEC4650}" srcOrd="11" destOrd="0" parTransId="{1D6E5182-C006-4FA4-BBE9-E0C87A34DB0D}" sibTransId="{1595CF5E-F940-45DE-B508-2A6277E92955}"/>
    <dgm:cxn modelId="{5D313BEF-71B6-E947-BA86-83EB4FA567F9}" type="presOf" srcId="{71518407-7E83-F442-8ABE-3975960936C7}" destId="{5A0E3319-BFE5-A640-92A6-72949488E640}" srcOrd="0" destOrd="0" presId="urn:microsoft.com/office/officeart/2005/8/layout/vList2"/>
    <dgm:cxn modelId="{63A29A0B-6678-8C43-A5FC-D4F6B014F5E8}" type="presOf" srcId="{19EA10F1-6FA0-D242-B3BC-4C166406A08F}" destId="{BA910A89-17CA-B049-8A47-0E10AE764315}" srcOrd="0" destOrd="0" presId="urn:microsoft.com/office/officeart/2005/8/layout/vList2"/>
    <dgm:cxn modelId="{21B1F26D-1187-4D17-94E0-5D7447716246}" srcId="{732E581A-721D-4857-9219-F943EB112857}" destId="{18C98D67-43D2-4F27-B65F-34C50A9EA69C}" srcOrd="10" destOrd="0" parTransId="{320AB36F-1A15-4F89-BA62-900A08ACD4A8}" sibTransId="{2D2F5C8A-A9E5-45AF-944C-F14C65D0C4CA}"/>
    <dgm:cxn modelId="{93A96B10-C909-DB43-9BBE-A8D2395BDC20}" srcId="{732E581A-721D-4857-9219-F943EB112857}" destId="{171654EB-00B2-4C44-A825-9A97C9034D4A}" srcOrd="5" destOrd="0" parTransId="{C3D82B54-4C0B-A344-872A-41271DCF0264}" sibTransId="{CE44798B-276C-2B43-A75D-A70462D0BDAE}"/>
    <dgm:cxn modelId="{D67EE43D-A590-3046-8522-6D18BB4E0DCA}" srcId="{732E581A-721D-4857-9219-F943EB112857}" destId="{71518407-7E83-F442-8ABE-3975960936C7}" srcOrd="1" destOrd="0" parTransId="{F4B2F81D-A7D0-E34B-91FE-D1AFBCDE7351}" sibTransId="{8BCD25FB-E3A9-8D4C-946E-FFC4519B3CE9}"/>
    <dgm:cxn modelId="{EFB61A78-07D0-E746-ABA9-1515C15342AC}" type="presOf" srcId="{54E58AE4-3A17-4BE0-BA8C-4743E1CCF93E}" destId="{4E3C076E-8274-4593-BD5F-40983EA39ED6}" srcOrd="0" destOrd="0" presId="urn:microsoft.com/office/officeart/2005/8/layout/vList2"/>
    <dgm:cxn modelId="{57274458-46C5-214F-86EE-882164DB4D49}" type="presOf" srcId="{171654EB-00B2-4C44-A825-9A97C9034D4A}" destId="{3120270B-553B-924F-83E4-04A472C67AD1}" srcOrd="0" destOrd="0" presId="urn:microsoft.com/office/officeart/2005/8/layout/vList2"/>
    <dgm:cxn modelId="{6E579DFE-7493-D543-A2E2-7DB2087446EA}" type="presOf" srcId="{B502AB20-F0D8-4ED7-8839-18031F77A22B}" destId="{0A1D0D3C-5172-46A8-842A-60808FAB4F37}" srcOrd="0" destOrd="0" presId="urn:microsoft.com/office/officeart/2005/8/layout/vList2"/>
    <dgm:cxn modelId="{36B3DE69-E438-344E-8C45-1CF9E937C0C6}" type="presOf" srcId="{B0DA8F4B-0DC7-4537-94B8-E95AB7A87C3F}" destId="{200B3E4A-31A2-4599-9690-2D71D81A933F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87AB39B9-9324-5744-8D3F-051301D3AE5C}" type="presOf" srcId="{A0C34863-7FB0-429A-A511-3C9531361022}" destId="{0A6C0087-A782-49EE-86D1-2162B357DA77}" srcOrd="0" destOrd="0" presId="urn:microsoft.com/office/officeart/2005/8/layout/vList2"/>
    <dgm:cxn modelId="{059C1ACC-D804-BE48-9DFD-6DEA06B181A0}" srcId="{732E581A-721D-4857-9219-F943EB112857}" destId="{EE6ABB08-4BAF-344B-9870-101F11D1BC76}" srcOrd="2" destOrd="0" parTransId="{D3576182-778F-C14D-AD82-E24CFF162BEC}" sibTransId="{C073DE98-EFE5-4143-9F66-C0BC60384BE6}"/>
    <dgm:cxn modelId="{8120909D-4EEC-1A4A-8B57-0990B135AE68}" type="presOf" srcId="{68B643B6-E513-0644-B7C4-5CF5F9CC4D6A}" destId="{F27E75D7-ACD5-164D-B8B5-65DE0F3E530B}" srcOrd="0" destOrd="0" presId="urn:microsoft.com/office/officeart/2005/8/layout/vList2"/>
    <dgm:cxn modelId="{D05A7405-F58F-4C3F-B4EA-0CF5AF1496D2}" srcId="{732E581A-721D-4857-9219-F943EB112857}" destId="{B0DA8F4B-0DC7-4537-94B8-E95AB7A87C3F}" srcOrd="13" destOrd="0" parTransId="{F6C7B502-3574-4A1A-8A69-FF3295EA78AB}" sibTransId="{AE3BF509-6154-431E-8B24-785F3DA09211}"/>
    <dgm:cxn modelId="{B15D4DC7-C41B-47C0-BBBB-C4C1DCBB3731}" srcId="{732E581A-721D-4857-9219-F943EB112857}" destId="{B502AB20-F0D8-4ED7-8839-18031F77A22B}" srcOrd="14" destOrd="0" parTransId="{DE6BED7E-A96A-49BA-B9C8-FA7ED0CC1F2A}" sibTransId="{506ED76A-F48A-44ED-9E8F-65073C7B80F4}"/>
    <dgm:cxn modelId="{27A59E8A-0827-224B-8E75-797F81D8D8F1}" type="presParOf" srcId="{96E0DE47-4E7B-4C9C-A9A6-A157749CFD26}" destId="{0A6C0087-A782-49EE-86D1-2162B357DA77}" srcOrd="0" destOrd="0" presId="urn:microsoft.com/office/officeart/2005/8/layout/vList2"/>
    <dgm:cxn modelId="{512EDE75-178C-D34B-A0AA-F0C142DD9052}" type="presParOf" srcId="{96E0DE47-4E7B-4C9C-A9A6-A157749CFD26}" destId="{365CB52A-5B75-46F5-9240-57DE2DFBA870}" srcOrd="1" destOrd="0" presId="urn:microsoft.com/office/officeart/2005/8/layout/vList2"/>
    <dgm:cxn modelId="{7DD09FE1-9EBA-0E4B-8D19-2FFAF2D9811F}" type="presParOf" srcId="{96E0DE47-4E7B-4C9C-A9A6-A157749CFD26}" destId="{5A0E3319-BFE5-A640-92A6-72949488E640}" srcOrd="2" destOrd="0" presId="urn:microsoft.com/office/officeart/2005/8/layout/vList2"/>
    <dgm:cxn modelId="{A4EABF01-C16A-C54E-A989-7615491AC302}" type="presParOf" srcId="{96E0DE47-4E7B-4C9C-A9A6-A157749CFD26}" destId="{0E1D52B9-C5F0-114B-A4B7-0C29E871001A}" srcOrd="3" destOrd="0" presId="urn:microsoft.com/office/officeart/2005/8/layout/vList2"/>
    <dgm:cxn modelId="{AAB7F55B-6268-D646-8C81-ECDE62579F05}" type="presParOf" srcId="{96E0DE47-4E7B-4C9C-A9A6-A157749CFD26}" destId="{F5A0974D-2996-ED46-B59A-29341139779E}" srcOrd="4" destOrd="0" presId="urn:microsoft.com/office/officeart/2005/8/layout/vList2"/>
    <dgm:cxn modelId="{764BC2F2-C190-0646-A221-1D765124313F}" type="presParOf" srcId="{96E0DE47-4E7B-4C9C-A9A6-A157749CFD26}" destId="{BDD242F1-05B4-3E44-98A2-24F06C83969E}" srcOrd="5" destOrd="0" presId="urn:microsoft.com/office/officeart/2005/8/layout/vList2"/>
    <dgm:cxn modelId="{AD3D5D02-FB91-8C4E-8A51-8549FE2F63BA}" type="presParOf" srcId="{96E0DE47-4E7B-4C9C-A9A6-A157749CFD26}" destId="{BA910A89-17CA-B049-8A47-0E10AE764315}" srcOrd="6" destOrd="0" presId="urn:microsoft.com/office/officeart/2005/8/layout/vList2"/>
    <dgm:cxn modelId="{049BB169-1FF5-7F40-9810-1D118E63EE7D}" type="presParOf" srcId="{96E0DE47-4E7B-4C9C-A9A6-A157749CFD26}" destId="{4E1BA7B6-588E-DA48-A8B3-1EBE1A7AA3EC}" srcOrd="7" destOrd="0" presId="urn:microsoft.com/office/officeart/2005/8/layout/vList2"/>
    <dgm:cxn modelId="{E57398DE-4C3B-D647-9AE5-66E7E3A886A1}" type="presParOf" srcId="{96E0DE47-4E7B-4C9C-A9A6-A157749CFD26}" destId="{6E9DDE94-0896-1547-BF5C-C51BDCB6A819}" srcOrd="8" destOrd="0" presId="urn:microsoft.com/office/officeart/2005/8/layout/vList2"/>
    <dgm:cxn modelId="{9B4592FF-C011-9A47-91EF-C0138403A68D}" type="presParOf" srcId="{96E0DE47-4E7B-4C9C-A9A6-A157749CFD26}" destId="{1314F4F2-78DB-B648-9EB0-BCAA2B462844}" srcOrd="9" destOrd="0" presId="urn:microsoft.com/office/officeart/2005/8/layout/vList2"/>
    <dgm:cxn modelId="{787C08D9-E007-1F46-8E90-B99929C388AB}" type="presParOf" srcId="{96E0DE47-4E7B-4C9C-A9A6-A157749CFD26}" destId="{3120270B-553B-924F-83E4-04A472C67AD1}" srcOrd="10" destOrd="0" presId="urn:microsoft.com/office/officeart/2005/8/layout/vList2"/>
    <dgm:cxn modelId="{51DFA0DD-4975-DA47-8BF4-A1CDA14CC19A}" type="presParOf" srcId="{96E0DE47-4E7B-4C9C-A9A6-A157749CFD26}" destId="{AED78A59-983B-8A43-A9F5-7D0089B08B7C}" srcOrd="11" destOrd="0" presId="urn:microsoft.com/office/officeart/2005/8/layout/vList2"/>
    <dgm:cxn modelId="{2A8507DD-8EA5-C943-A6EB-6E7589064DEA}" type="presParOf" srcId="{96E0DE47-4E7B-4C9C-A9A6-A157749CFD26}" destId="{023D4102-1577-4E46-8FF7-D5FBAF2D17D8}" srcOrd="12" destOrd="0" presId="urn:microsoft.com/office/officeart/2005/8/layout/vList2"/>
    <dgm:cxn modelId="{BB51F1AD-2F5D-2641-8AC9-286BCFD6DE70}" type="presParOf" srcId="{96E0DE47-4E7B-4C9C-A9A6-A157749CFD26}" destId="{51657B25-F270-1243-9360-0C3DC3159E96}" srcOrd="13" destOrd="0" presId="urn:microsoft.com/office/officeart/2005/8/layout/vList2"/>
    <dgm:cxn modelId="{31B83A2C-A8F1-D24E-A60B-F90920B8EF45}" type="presParOf" srcId="{96E0DE47-4E7B-4C9C-A9A6-A157749CFD26}" destId="{F27E75D7-ACD5-164D-B8B5-65DE0F3E530B}" srcOrd="14" destOrd="0" presId="urn:microsoft.com/office/officeart/2005/8/layout/vList2"/>
    <dgm:cxn modelId="{60CDE389-EE5F-D14F-9751-656CD6746533}" type="presParOf" srcId="{96E0DE47-4E7B-4C9C-A9A6-A157749CFD26}" destId="{94B17737-C1D5-D349-B2FA-DDBACA9C7406}" srcOrd="15" destOrd="0" presId="urn:microsoft.com/office/officeart/2005/8/layout/vList2"/>
    <dgm:cxn modelId="{7604505D-9087-3E46-90FF-749252351872}" type="presParOf" srcId="{96E0DE47-4E7B-4C9C-A9A6-A157749CFD26}" destId="{4203DC28-3213-4648-9276-09245BEDFDF6}" srcOrd="16" destOrd="0" presId="urn:microsoft.com/office/officeart/2005/8/layout/vList2"/>
    <dgm:cxn modelId="{B7C00F51-96F7-BB47-863D-0171905252DC}" type="presParOf" srcId="{96E0DE47-4E7B-4C9C-A9A6-A157749CFD26}" destId="{878ED5C1-3B77-3D4B-94BF-1C1A8D2BE98B}" srcOrd="17" destOrd="0" presId="urn:microsoft.com/office/officeart/2005/8/layout/vList2"/>
    <dgm:cxn modelId="{7B2AF2A5-6C84-734A-A587-29B7C6A6D18A}" type="presParOf" srcId="{96E0DE47-4E7B-4C9C-A9A6-A157749CFD26}" destId="{4E3C076E-8274-4593-BD5F-40983EA39ED6}" srcOrd="18" destOrd="0" presId="urn:microsoft.com/office/officeart/2005/8/layout/vList2"/>
    <dgm:cxn modelId="{D5F86F5A-9EDD-B94D-8151-C58D82939CF9}" type="presParOf" srcId="{96E0DE47-4E7B-4C9C-A9A6-A157749CFD26}" destId="{3E229B68-2F1A-481E-924A-ECF98C9BE672}" srcOrd="19" destOrd="0" presId="urn:microsoft.com/office/officeart/2005/8/layout/vList2"/>
    <dgm:cxn modelId="{658E1B47-B222-4A41-97A5-EA4609E87075}" type="presParOf" srcId="{96E0DE47-4E7B-4C9C-A9A6-A157749CFD26}" destId="{F3D4455E-DF3A-47A2-885D-AD4E756BC6AB}" srcOrd="20" destOrd="0" presId="urn:microsoft.com/office/officeart/2005/8/layout/vList2"/>
    <dgm:cxn modelId="{E7710AB6-E241-CF43-A62C-97575EB8B353}" type="presParOf" srcId="{96E0DE47-4E7B-4C9C-A9A6-A157749CFD26}" destId="{78D78B70-B614-49D6-857B-B31818839E8C}" srcOrd="21" destOrd="0" presId="urn:microsoft.com/office/officeart/2005/8/layout/vList2"/>
    <dgm:cxn modelId="{771DFA51-89AD-2E4B-A108-9571B48417A3}" type="presParOf" srcId="{96E0DE47-4E7B-4C9C-A9A6-A157749CFD26}" destId="{9C77B12D-9684-40A7-98A6-92B739460F02}" srcOrd="22" destOrd="0" presId="urn:microsoft.com/office/officeart/2005/8/layout/vList2"/>
    <dgm:cxn modelId="{03113010-A777-AD45-8972-9E369239CD54}" type="presParOf" srcId="{96E0DE47-4E7B-4C9C-A9A6-A157749CFD26}" destId="{7EFD9AAE-8D46-473F-ADCE-10FAADCF1C49}" srcOrd="23" destOrd="0" presId="urn:microsoft.com/office/officeart/2005/8/layout/vList2"/>
    <dgm:cxn modelId="{B0548E9F-2185-3647-9715-33CA2EB0C8C2}" type="presParOf" srcId="{96E0DE47-4E7B-4C9C-A9A6-A157749CFD26}" destId="{DAEDD942-48D9-43F7-9366-9FE9621FB6EE}" srcOrd="24" destOrd="0" presId="urn:microsoft.com/office/officeart/2005/8/layout/vList2"/>
    <dgm:cxn modelId="{7B95E087-F5FA-5F48-9293-EF3E91CB8387}" type="presParOf" srcId="{96E0DE47-4E7B-4C9C-A9A6-A157749CFD26}" destId="{DBBC07B1-9251-448C-9C88-A67F47552498}" srcOrd="25" destOrd="0" presId="urn:microsoft.com/office/officeart/2005/8/layout/vList2"/>
    <dgm:cxn modelId="{6C99CBF3-64B4-4441-A650-2145EF24A8A5}" type="presParOf" srcId="{96E0DE47-4E7B-4C9C-A9A6-A157749CFD26}" destId="{200B3E4A-31A2-4599-9690-2D71D81A933F}" srcOrd="26" destOrd="0" presId="urn:microsoft.com/office/officeart/2005/8/layout/vList2"/>
    <dgm:cxn modelId="{AA64D699-5826-A84C-87C0-E35FEB7C7427}" type="presParOf" srcId="{96E0DE47-4E7B-4C9C-A9A6-A157749CFD26}" destId="{A3DE0C81-5902-4527-B897-7D3C644F129F}" srcOrd="27" destOrd="0" presId="urn:microsoft.com/office/officeart/2005/8/layout/vList2"/>
    <dgm:cxn modelId="{811A004D-EB16-784F-B8E0-03E68178BBF7}" type="presParOf" srcId="{96E0DE47-4E7B-4C9C-A9A6-A157749CFD26}" destId="{0A1D0D3C-5172-46A8-842A-60808FAB4F37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58AE4-3A17-4BE0-BA8C-4743E1CCF93E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Requirements Inventory</a:t>
          </a:r>
          <a:endParaRPr lang="en-US" sz="2000" dirty="0">
            <a:solidFill>
              <a:schemeClr val="bg2"/>
            </a:solidFill>
          </a:endParaRPr>
        </a:p>
      </dgm:t>
    </dgm:pt>
    <dgm:pt modelId="{5D33C6C0-1E80-4222-88D2-4A9C7FE54F88}" type="parTrans" cxnId="{98BBF4D0-0740-4099-B950-944204436902}">
      <dgm:prSet/>
      <dgm:spPr/>
      <dgm:t>
        <a:bodyPr/>
        <a:lstStyle/>
        <a:p>
          <a:endParaRPr lang="en-US"/>
        </a:p>
      </dgm:t>
    </dgm:pt>
    <dgm:pt modelId="{67178167-58C5-4E6A-BF55-F9F979373832}" type="sibTrans" cxnId="{98BBF4D0-0740-4099-B950-944204436902}">
      <dgm:prSet/>
      <dgm:spPr/>
      <dgm:t>
        <a:bodyPr/>
        <a:lstStyle/>
        <a:p>
          <a:endParaRPr lang="en-US"/>
        </a:p>
      </dgm:t>
    </dgm:pt>
    <dgm:pt modelId="{83FBFE80-2EED-4FEC-8B2D-1839DBEC465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Testing Plan</a:t>
          </a:r>
          <a:endParaRPr lang="en-US" sz="2000" dirty="0">
            <a:solidFill>
              <a:schemeClr val="bg2"/>
            </a:solidFill>
          </a:endParaRPr>
        </a:p>
      </dgm:t>
    </dgm:pt>
    <dgm:pt modelId="{1D6E5182-C006-4FA4-BBE9-E0C87A34DB0D}" type="parTrans" cxnId="{904A2913-FDB9-40A2-9209-9FACF8ECF413}">
      <dgm:prSet/>
      <dgm:spPr/>
      <dgm:t>
        <a:bodyPr/>
        <a:lstStyle/>
        <a:p>
          <a:endParaRPr lang="en-US"/>
        </a:p>
      </dgm:t>
    </dgm:pt>
    <dgm:pt modelId="{1595CF5E-F940-45DE-B508-2A6277E92955}" type="sibTrans" cxnId="{904A2913-FDB9-40A2-9209-9FACF8ECF413}">
      <dgm:prSet/>
      <dgm:spPr/>
      <dgm:t>
        <a:bodyPr/>
        <a:lstStyle/>
        <a:p>
          <a:endParaRPr lang="en-US"/>
        </a:p>
      </dgm:t>
    </dgm:pt>
    <dgm:pt modelId="{E1E1DA4E-AC5C-41B3-8926-32FA09E380C7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Development and Production Environments</a:t>
          </a:r>
          <a:endParaRPr lang="en-US" sz="2000" dirty="0">
            <a:solidFill>
              <a:schemeClr val="bg2"/>
            </a:solidFill>
          </a:endParaRPr>
        </a:p>
      </dgm:t>
    </dgm:pt>
    <dgm:pt modelId="{38F19B3A-BFCB-46C1-8322-C376CC563914}" type="parTrans" cxnId="{16480842-41BF-4151-B697-DF66C8EA7939}">
      <dgm:prSet/>
      <dgm:spPr/>
      <dgm:t>
        <a:bodyPr/>
        <a:lstStyle/>
        <a:p>
          <a:endParaRPr lang="en-US"/>
        </a:p>
      </dgm:t>
    </dgm:pt>
    <dgm:pt modelId="{EC44F1AA-2E3C-454F-B4D7-47B6615CFD9F}" type="sibTrans" cxnId="{16480842-41BF-4151-B697-DF66C8EA7939}">
      <dgm:prSet/>
      <dgm:spPr/>
      <dgm:t>
        <a:bodyPr/>
        <a:lstStyle/>
        <a:p>
          <a:endParaRPr lang="en-US"/>
        </a:p>
      </dgm:t>
    </dgm:pt>
    <dgm:pt modelId="{B0DA8F4B-0DC7-4537-94B8-E95AB7A87C3F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Prototype Screens</a:t>
          </a:r>
          <a:endParaRPr lang="en-US" sz="2000" dirty="0">
            <a:solidFill>
              <a:schemeClr val="bg2"/>
            </a:solidFill>
          </a:endParaRPr>
        </a:p>
      </dgm:t>
    </dgm:pt>
    <dgm:pt modelId="{F6C7B502-3574-4A1A-8A69-FF3295EA78AB}" type="parTrans" cxnId="{D05A7405-F58F-4C3F-B4EA-0CF5AF1496D2}">
      <dgm:prSet/>
      <dgm:spPr/>
      <dgm:t>
        <a:bodyPr/>
        <a:lstStyle/>
        <a:p>
          <a:endParaRPr lang="en-US"/>
        </a:p>
      </dgm:t>
    </dgm:pt>
    <dgm:pt modelId="{AE3BF509-6154-431E-8B24-785F3DA09211}" type="sibTrans" cxnId="{D05A7405-F58F-4C3F-B4EA-0CF5AF1496D2}">
      <dgm:prSet/>
      <dgm:spPr/>
      <dgm:t>
        <a:bodyPr/>
        <a:lstStyle/>
        <a:p>
          <a:endParaRPr lang="en-US"/>
        </a:p>
      </dgm:t>
    </dgm:pt>
    <dgm:pt modelId="{B502AB20-F0D8-4ED7-8839-18031F77A22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Timeline</a:t>
          </a:r>
          <a:endParaRPr lang="en-US" sz="2000" dirty="0">
            <a:solidFill>
              <a:schemeClr val="bg2"/>
            </a:solidFill>
          </a:endParaRPr>
        </a:p>
      </dgm:t>
    </dgm:pt>
    <dgm:pt modelId="{DE6BED7E-A96A-49BA-B9C8-FA7ED0CC1F2A}" type="parTrans" cxnId="{B15D4DC7-C41B-47C0-BBBB-C4C1DCBB3731}">
      <dgm:prSet/>
      <dgm:spPr/>
      <dgm:t>
        <a:bodyPr/>
        <a:lstStyle/>
        <a:p>
          <a:endParaRPr lang="en-US"/>
        </a:p>
      </dgm:t>
    </dgm:pt>
    <dgm:pt modelId="{506ED76A-F48A-44ED-9E8F-65073C7B80F4}" type="sibTrans" cxnId="{B15D4DC7-C41B-47C0-BBBB-C4C1DCBB3731}">
      <dgm:prSet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Dictionary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68B643B6-E513-0644-B7C4-5CF5F9CC4D6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Activity Diagram</a:t>
          </a:r>
          <a:endParaRPr lang="en-US" sz="2000" dirty="0">
            <a:solidFill>
              <a:schemeClr val="bg2"/>
            </a:solidFill>
          </a:endParaRPr>
        </a:p>
      </dgm:t>
    </dgm:pt>
    <dgm:pt modelId="{200CBA57-2D54-4F45-9F19-9DC8204FC3F0}" type="parTrans" cxnId="{F208038F-FFD0-314D-8168-EDC54E3F3F39}">
      <dgm:prSet/>
      <dgm:spPr/>
      <dgm:t>
        <a:bodyPr/>
        <a:lstStyle/>
        <a:p>
          <a:endParaRPr lang="en-US"/>
        </a:p>
      </dgm:t>
    </dgm:pt>
    <dgm:pt modelId="{6C597AE6-4B12-2949-BE77-407438E67FE0}" type="sibTrans" cxnId="{F208038F-FFD0-314D-8168-EDC54E3F3F39}">
      <dgm:prSet/>
      <dgm:spPr/>
      <dgm:t>
        <a:bodyPr/>
        <a:lstStyle/>
        <a:p>
          <a:endParaRPr lang="en-US"/>
        </a:p>
      </dgm:t>
    </dgm:pt>
    <dgm:pt modelId="{107ADF6E-6386-F149-9E63-99DED24FAAD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Flow Diagrams</a:t>
          </a:r>
          <a:endParaRPr lang="en-US" sz="2000" dirty="0">
            <a:solidFill>
              <a:schemeClr val="bg2"/>
            </a:solidFill>
          </a:endParaRPr>
        </a:p>
      </dgm:t>
    </dgm:pt>
    <dgm:pt modelId="{738703F7-5DCF-7444-8635-56284C447E68}" type="parTrans" cxnId="{298A80E8-FE10-0A47-AE99-61F426E8896C}">
      <dgm:prSet/>
      <dgm:spPr/>
      <dgm:t>
        <a:bodyPr/>
        <a:lstStyle/>
        <a:p>
          <a:endParaRPr lang="en-US"/>
        </a:p>
      </dgm:t>
    </dgm:pt>
    <dgm:pt modelId="{04ABFB8E-72E5-A74B-9935-2D2A952FD220}" type="sibTrans" cxnId="{298A80E8-FE10-0A47-AE99-61F426E8896C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856D8095-7CD7-F841-A004-35E3A1F64EE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Website Map</a:t>
          </a:r>
          <a:endParaRPr lang="en-US" sz="2000" dirty="0">
            <a:solidFill>
              <a:schemeClr val="bg2"/>
            </a:solidFill>
          </a:endParaRPr>
        </a:p>
      </dgm:t>
    </dgm:pt>
    <dgm:pt modelId="{BDE056CB-AC32-CD4C-B196-0983729CB9CA}" type="parTrans" cxnId="{8106FA0E-12AF-774E-BF6B-912CB5351ACE}">
      <dgm:prSet/>
      <dgm:spPr/>
      <dgm:t>
        <a:bodyPr/>
        <a:lstStyle/>
        <a:p>
          <a:endParaRPr lang="en-US"/>
        </a:p>
      </dgm:t>
    </dgm:pt>
    <dgm:pt modelId="{935363CF-495C-CB47-AC8F-96203B3AF54E}" type="sibTrans" cxnId="{8106FA0E-12AF-774E-BF6B-912CB5351ACE}">
      <dgm:prSet/>
      <dgm:spPr/>
      <dgm:t>
        <a:bodyPr/>
        <a:lstStyle/>
        <a:p>
          <a:endParaRPr lang="en-US"/>
        </a:p>
      </dgm:t>
    </dgm:pt>
    <dgm:pt modelId="{171654EB-00B2-4C44-A825-9A97C9034D4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Deployment Diagram</a:t>
          </a:r>
          <a:endParaRPr lang="en-US" sz="2000" dirty="0">
            <a:solidFill>
              <a:schemeClr val="bg2"/>
            </a:solidFill>
          </a:endParaRPr>
        </a:p>
      </dgm:t>
    </dgm:pt>
    <dgm:pt modelId="{C3D82B54-4C0B-A344-872A-41271DCF0264}" type="parTrans" cxnId="{93A96B10-C909-DB43-9BBE-A8D2395BDC20}">
      <dgm:prSet/>
      <dgm:spPr/>
      <dgm:t>
        <a:bodyPr/>
        <a:lstStyle/>
        <a:p>
          <a:endParaRPr lang="en-US"/>
        </a:p>
      </dgm:t>
    </dgm:pt>
    <dgm:pt modelId="{CE44798B-276C-2B43-A75D-A70462D0BDAE}" type="sibTrans" cxnId="{93A96B10-C909-DB43-9BBE-A8D2395BDC20}">
      <dgm:prSet/>
      <dgm:spPr/>
      <dgm:t>
        <a:bodyPr/>
        <a:lstStyle/>
        <a:p>
          <a:endParaRPr lang="en-US"/>
        </a:p>
      </dgm:t>
    </dgm:pt>
    <dgm:pt modelId="{54E018B3-D6CC-BF42-8D6D-2C4599C76C2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 Case Diagram</a:t>
          </a:r>
          <a:endParaRPr lang="en-US" sz="2000" dirty="0">
            <a:solidFill>
              <a:schemeClr val="bg2"/>
            </a:solidFill>
          </a:endParaRPr>
        </a:p>
      </dgm:t>
    </dgm:pt>
    <dgm:pt modelId="{101C22D8-402A-1B45-85F3-E9198851A8C0}" type="parTrans" cxnId="{72C49D1E-F66B-324A-B524-B6DBB24517A9}">
      <dgm:prSet/>
      <dgm:spPr/>
      <dgm:t>
        <a:bodyPr/>
        <a:lstStyle/>
        <a:p>
          <a:endParaRPr lang="en-US"/>
        </a:p>
      </dgm:t>
    </dgm:pt>
    <dgm:pt modelId="{476EA13C-3D7B-8340-A7F8-E0D24B7BC8D7}" type="sibTrans" cxnId="{72C49D1E-F66B-324A-B524-B6DBB24517A9}">
      <dgm:prSet/>
      <dgm:spPr/>
      <dgm:t>
        <a:bodyPr/>
        <a:lstStyle/>
        <a:p>
          <a:endParaRPr lang="en-US"/>
        </a:p>
      </dgm:t>
    </dgm:pt>
    <dgm:pt modelId="{19EA10F1-6FA0-D242-B3BC-4C166406A08F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79174255-6A62-CD44-8391-7245D9FAB627}" type="parTrans" cxnId="{9D555959-6E31-A54F-8A9C-914B8DB4F12D}">
      <dgm:prSet/>
      <dgm:spPr/>
      <dgm:t>
        <a:bodyPr/>
        <a:lstStyle/>
        <a:p>
          <a:endParaRPr lang="en-US"/>
        </a:p>
      </dgm:t>
    </dgm:pt>
    <dgm:pt modelId="{19A55823-D7D8-374A-B841-3A3F64ECB83F}" type="sibTrans" cxnId="{9D555959-6E31-A54F-8A9C-914B8DB4F12D}">
      <dgm:prSet/>
      <dgm:spPr/>
      <dgm:t>
        <a:bodyPr/>
        <a:lstStyle/>
        <a:p>
          <a:endParaRPr lang="en-US"/>
        </a:p>
      </dgm:t>
    </dgm:pt>
    <dgm:pt modelId="{71518407-7E83-F442-8ABE-3975960936C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F4B2F81D-A7D0-E34B-91FE-D1AFBCDE7351}" type="parTrans" cxnId="{D67EE43D-A590-3046-8522-6D18BB4E0DCA}">
      <dgm:prSet/>
      <dgm:spPr/>
      <dgm:t>
        <a:bodyPr/>
        <a:lstStyle/>
        <a:p>
          <a:endParaRPr lang="en-US"/>
        </a:p>
      </dgm:t>
    </dgm:pt>
    <dgm:pt modelId="{8BCD25FB-E3A9-8D4C-946E-FFC4519B3CE9}" type="sibTrans" cxnId="{D67EE43D-A590-3046-8522-6D18BB4E0DCA}">
      <dgm:prSet/>
      <dgm:spPr/>
      <dgm:t>
        <a:bodyPr/>
        <a:lstStyle/>
        <a:p>
          <a:endParaRPr lang="en-US"/>
        </a:p>
      </dgm:t>
    </dgm:pt>
    <dgm:pt modelId="{5D7A972B-2D98-2741-A145-38115927E979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Project Progression</a:t>
          </a:r>
          <a:endParaRPr lang="en-US" sz="2000" dirty="0">
            <a:solidFill>
              <a:srgbClr val="FFC000"/>
            </a:solidFill>
          </a:endParaRPr>
        </a:p>
      </dgm:t>
    </dgm:pt>
    <dgm:pt modelId="{FE212D1A-9B4F-D84C-A838-620EB02DCB29}" type="parTrans" cxnId="{B2A6A340-C35D-774C-ACF9-17F084468FF4}">
      <dgm:prSet/>
      <dgm:spPr/>
      <dgm:t>
        <a:bodyPr/>
        <a:lstStyle/>
        <a:p>
          <a:endParaRPr lang="en-US"/>
        </a:p>
      </dgm:t>
    </dgm:pt>
    <dgm:pt modelId="{34F6C323-F2AA-A14E-A0A8-6D56A49F9441}" type="sibTrans" cxnId="{B2A6A340-C35D-774C-ACF9-17F084468FF4}">
      <dgm:prSet/>
      <dgm:spPr/>
      <dgm:t>
        <a:bodyPr/>
        <a:lstStyle/>
        <a:p>
          <a:endParaRPr lang="en-US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5A0E3319-BFE5-A640-92A6-72949488E640}" type="pres">
      <dgm:prSet presAssocID="{71518407-7E83-F442-8ABE-3975960936C7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D52B9-C5F0-114B-A4B7-0C29E871001A}" type="pres">
      <dgm:prSet presAssocID="{8BCD25FB-E3A9-8D4C-946E-FFC4519B3CE9}" presName="spacer" presStyleCnt="0"/>
      <dgm:spPr/>
    </dgm:pt>
    <dgm:pt modelId="{BFC0E77D-7FDF-1449-A6A4-E9A0A5C4EF42}" type="pres">
      <dgm:prSet presAssocID="{5D7A972B-2D98-2741-A145-38115927E979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92F40-2E2B-634C-90C7-4B99D9F4210C}" type="pres">
      <dgm:prSet presAssocID="{34F6C323-F2AA-A14E-A0A8-6D56A49F9441}" presName="spacer" presStyleCnt="0"/>
      <dgm:spPr/>
    </dgm:pt>
    <dgm:pt modelId="{BA910A89-17CA-B049-8A47-0E10AE764315}" type="pres">
      <dgm:prSet presAssocID="{19EA10F1-6FA0-D242-B3BC-4C166406A08F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BA7B6-588E-DA48-A8B3-1EBE1A7AA3EC}" type="pres">
      <dgm:prSet presAssocID="{19A55823-D7D8-374A-B841-3A3F64ECB83F}" presName="spacer" presStyleCnt="0"/>
      <dgm:spPr/>
    </dgm:pt>
    <dgm:pt modelId="{6E9DDE94-0896-1547-BF5C-C51BDCB6A819}" type="pres">
      <dgm:prSet presAssocID="{54E018B3-D6CC-BF42-8D6D-2C4599C76C20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4F4F2-78DB-B648-9EB0-BCAA2B462844}" type="pres">
      <dgm:prSet presAssocID="{476EA13C-3D7B-8340-A7F8-E0D24B7BC8D7}" presName="spacer" presStyleCnt="0"/>
      <dgm:spPr/>
    </dgm:pt>
    <dgm:pt modelId="{3120270B-553B-924F-83E4-04A472C67AD1}" type="pres">
      <dgm:prSet presAssocID="{171654EB-00B2-4C44-A825-9A97C9034D4A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78A59-983B-8A43-A9F5-7D0089B08B7C}" type="pres">
      <dgm:prSet presAssocID="{CE44798B-276C-2B43-A75D-A70462D0BDAE}" presName="spacer" presStyleCnt="0"/>
      <dgm:spPr/>
    </dgm:pt>
    <dgm:pt modelId="{023D4102-1577-4E46-8FF7-D5FBAF2D17D8}" type="pres">
      <dgm:prSet presAssocID="{856D8095-7CD7-F841-A004-35E3A1F64EEB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57B25-F270-1243-9360-0C3DC3159E96}" type="pres">
      <dgm:prSet presAssocID="{935363CF-495C-CB47-AC8F-96203B3AF54E}" presName="spacer" presStyleCnt="0"/>
      <dgm:spPr/>
    </dgm:pt>
    <dgm:pt modelId="{F27E75D7-ACD5-164D-B8B5-65DE0F3E530B}" type="pres">
      <dgm:prSet presAssocID="{68B643B6-E513-0644-B7C4-5CF5F9CC4D6A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7737-C1D5-D349-B2FA-DDBACA9C7406}" type="pres">
      <dgm:prSet presAssocID="{6C597AE6-4B12-2949-BE77-407438E67FE0}" presName="spacer" presStyleCnt="0"/>
      <dgm:spPr/>
    </dgm:pt>
    <dgm:pt modelId="{4203DC28-3213-4648-9276-09245BEDFDF6}" type="pres">
      <dgm:prSet presAssocID="{107ADF6E-6386-F149-9E63-99DED24FAADD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D5C1-3B77-3D4B-94BF-1C1A8D2BE98B}" type="pres">
      <dgm:prSet presAssocID="{04ABFB8E-72E5-A74B-9935-2D2A952FD220}" presName="spacer" presStyleCnt="0"/>
      <dgm:spPr/>
    </dgm:pt>
    <dgm:pt modelId="{4E3C076E-8274-4593-BD5F-40983EA39ED6}" type="pres">
      <dgm:prSet presAssocID="{54E58AE4-3A17-4BE0-BA8C-4743E1CCF93E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29B68-2F1A-481E-924A-ECF98C9BE672}" type="pres">
      <dgm:prSet presAssocID="{67178167-58C5-4E6A-BF55-F9F979373832}" presName="spacer" presStyleCnt="0"/>
      <dgm:spPr/>
    </dgm:pt>
    <dgm:pt modelId="{F3D4455E-DF3A-47A2-885D-AD4E756BC6AB}" type="pres">
      <dgm:prSet presAssocID="{18C98D67-43D2-4F27-B65F-34C50A9EA69C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78B70-B614-49D6-857B-B31818839E8C}" type="pres">
      <dgm:prSet presAssocID="{2D2F5C8A-A9E5-45AF-944C-F14C65D0C4CA}" presName="spacer" presStyleCnt="0"/>
      <dgm:spPr/>
    </dgm:pt>
    <dgm:pt modelId="{9C77B12D-9684-40A7-98A6-92B739460F02}" type="pres">
      <dgm:prSet presAssocID="{83FBFE80-2EED-4FEC-8B2D-1839DBEC4650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D9AAE-8D46-473F-ADCE-10FAADCF1C49}" type="pres">
      <dgm:prSet presAssocID="{1595CF5E-F940-45DE-B508-2A6277E92955}" presName="spacer" presStyleCnt="0"/>
      <dgm:spPr/>
    </dgm:pt>
    <dgm:pt modelId="{DAEDD942-48D9-43F7-9366-9FE9621FB6EE}" type="pres">
      <dgm:prSet presAssocID="{E1E1DA4E-AC5C-41B3-8926-32FA09E380C7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C07B1-9251-448C-9C88-A67F47552498}" type="pres">
      <dgm:prSet presAssocID="{EC44F1AA-2E3C-454F-B4D7-47B6615CFD9F}" presName="spacer" presStyleCnt="0"/>
      <dgm:spPr/>
    </dgm:pt>
    <dgm:pt modelId="{200B3E4A-31A2-4599-9690-2D71D81A933F}" type="pres">
      <dgm:prSet presAssocID="{B0DA8F4B-0DC7-4537-94B8-E95AB7A87C3F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E0C81-5902-4527-B897-7D3C644F129F}" type="pres">
      <dgm:prSet presAssocID="{AE3BF509-6154-431E-8B24-785F3DA09211}" presName="spacer" presStyleCnt="0"/>
      <dgm:spPr/>
    </dgm:pt>
    <dgm:pt modelId="{0A1D0D3C-5172-46A8-842A-60808FAB4F37}" type="pres">
      <dgm:prSet presAssocID="{B502AB20-F0D8-4ED7-8839-18031F77A22B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480842-41BF-4151-B697-DF66C8EA7939}" srcId="{732E581A-721D-4857-9219-F943EB112857}" destId="{E1E1DA4E-AC5C-41B3-8926-32FA09E380C7}" srcOrd="12" destOrd="0" parTransId="{38F19B3A-BFCB-46C1-8322-C376CC563914}" sibTransId="{EC44F1AA-2E3C-454F-B4D7-47B6615CFD9F}"/>
    <dgm:cxn modelId="{58D1BD6A-8D65-2B4D-B54F-2A7532DAF227}" type="presOf" srcId="{18C98D67-43D2-4F27-B65F-34C50A9EA69C}" destId="{F3D4455E-DF3A-47A2-885D-AD4E756BC6AB}" srcOrd="0" destOrd="0" presId="urn:microsoft.com/office/officeart/2005/8/layout/vList2"/>
    <dgm:cxn modelId="{9D555959-6E31-A54F-8A9C-914B8DB4F12D}" srcId="{732E581A-721D-4857-9219-F943EB112857}" destId="{19EA10F1-6FA0-D242-B3BC-4C166406A08F}" srcOrd="3" destOrd="0" parTransId="{79174255-6A62-CD44-8391-7245D9FAB627}" sibTransId="{19A55823-D7D8-374A-B841-3A3F64ECB83F}"/>
    <dgm:cxn modelId="{72C49D1E-F66B-324A-B524-B6DBB24517A9}" srcId="{732E581A-721D-4857-9219-F943EB112857}" destId="{54E018B3-D6CC-BF42-8D6D-2C4599C76C20}" srcOrd="4" destOrd="0" parTransId="{101C22D8-402A-1B45-85F3-E9198851A8C0}" sibTransId="{476EA13C-3D7B-8340-A7F8-E0D24B7BC8D7}"/>
    <dgm:cxn modelId="{8106FA0E-12AF-774E-BF6B-912CB5351ACE}" srcId="{732E581A-721D-4857-9219-F943EB112857}" destId="{856D8095-7CD7-F841-A004-35E3A1F64EEB}" srcOrd="6" destOrd="0" parTransId="{BDE056CB-AC32-CD4C-B196-0983729CB9CA}" sibTransId="{935363CF-495C-CB47-AC8F-96203B3AF54E}"/>
    <dgm:cxn modelId="{98BBF4D0-0740-4099-B950-944204436902}" srcId="{732E581A-721D-4857-9219-F943EB112857}" destId="{54E58AE4-3A17-4BE0-BA8C-4743E1CCF93E}" srcOrd="9" destOrd="0" parTransId="{5D33C6C0-1E80-4222-88D2-4A9C7FE54F88}" sibTransId="{67178167-58C5-4E6A-BF55-F9F979373832}"/>
    <dgm:cxn modelId="{F208038F-FFD0-314D-8168-EDC54E3F3F39}" srcId="{732E581A-721D-4857-9219-F943EB112857}" destId="{68B643B6-E513-0644-B7C4-5CF5F9CC4D6A}" srcOrd="7" destOrd="0" parTransId="{200CBA57-2D54-4F45-9F19-9DC8204FC3F0}" sibTransId="{6C597AE6-4B12-2949-BE77-407438E67FE0}"/>
    <dgm:cxn modelId="{298A80E8-FE10-0A47-AE99-61F426E8896C}" srcId="{732E581A-721D-4857-9219-F943EB112857}" destId="{107ADF6E-6386-F149-9E63-99DED24FAADD}" srcOrd="8" destOrd="0" parTransId="{738703F7-5DCF-7444-8635-56284C447E68}" sibTransId="{04ABFB8E-72E5-A74B-9935-2D2A952FD220}"/>
    <dgm:cxn modelId="{773490FF-0D88-9546-897F-3FD4E93F3F80}" type="presOf" srcId="{856D8095-7CD7-F841-A004-35E3A1F64EEB}" destId="{023D4102-1577-4E46-8FF7-D5FBAF2D17D8}" srcOrd="0" destOrd="0" presId="urn:microsoft.com/office/officeart/2005/8/layout/vList2"/>
    <dgm:cxn modelId="{9D1621A7-5301-D24C-AE0A-B02D85AED4BA}" type="presOf" srcId="{68B643B6-E513-0644-B7C4-5CF5F9CC4D6A}" destId="{F27E75D7-ACD5-164D-B8B5-65DE0F3E530B}" srcOrd="0" destOrd="0" presId="urn:microsoft.com/office/officeart/2005/8/layout/vList2"/>
    <dgm:cxn modelId="{904A2913-FDB9-40A2-9209-9FACF8ECF413}" srcId="{732E581A-721D-4857-9219-F943EB112857}" destId="{83FBFE80-2EED-4FEC-8B2D-1839DBEC4650}" srcOrd="11" destOrd="0" parTransId="{1D6E5182-C006-4FA4-BBE9-E0C87A34DB0D}" sibTransId="{1595CF5E-F940-45DE-B508-2A6277E92955}"/>
    <dgm:cxn modelId="{403E8BE7-2F6E-7F4D-B6DD-6258C107A555}" type="presOf" srcId="{171654EB-00B2-4C44-A825-9A97C9034D4A}" destId="{3120270B-553B-924F-83E4-04A472C67AD1}" srcOrd="0" destOrd="0" presId="urn:microsoft.com/office/officeart/2005/8/layout/vList2"/>
    <dgm:cxn modelId="{B2A6A340-C35D-774C-ACF9-17F084468FF4}" srcId="{732E581A-721D-4857-9219-F943EB112857}" destId="{5D7A972B-2D98-2741-A145-38115927E979}" srcOrd="2" destOrd="0" parTransId="{FE212D1A-9B4F-D84C-A838-620EB02DCB29}" sibTransId="{34F6C323-F2AA-A14E-A0A8-6D56A49F9441}"/>
    <dgm:cxn modelId="{BA517D59-CCC0-9841-8436-1891EA7D5D1A}" type="presOf" srcId="{B0DA8F4B-0DC7-4537-94B8-E95AB7A87C3F}" destId="{200B3E4A-31A2-4599-9690-2D71D81A933F}" srcOrd="0" destOrd="0" presId="urn:microsoft.com/office/officeart/2005/8/layout/vList2"/>
    <dgm:cxn modelId="{21B1F26D-1187-4D17-94E0-5D7447716246}" srcId="{732E581A-721D-4857-9219-F943EB112857}" destId="{18C98D67-43D2-4F27-B65F-34C50A9EA69C}" srcOrd="10" destOrd="0" parTransId="{320AB36F-1A15-4F89-BA62-900A08ACD4A8}" sibTransId="{2D2F5C8A-A9E5-45AF-944C-F14C65D0C4CA}"/>
    <dgm:cxn modelId="{93A96B10-C909-DB43-9BBE-A8D2395BDC20}" srcId="{732E581A-721D-4857-9219-F943EB112857}" destId="{171654EB-00B2-4C44-A825-9A97C9034D4A}" srcOrd="5" destOrd="0" parTransId="{C3D82B54-4C0B-A344-872A-41271DCF0264}" sibTransId="{CE44798B-276C-2B43-A75D-A70462D0BDAE}"/>
    <dgm:cxn modelId="{D67EE43D-A590-3046-8522-6D18BB4E0DCA}" srcId="{732E581A-721D-4857-9219-F943EB112857}" destId="{71518407-7E83-F442-8ABE-3975960936C7}" srcOrd="1" destOrd="0" parTransId="{F4B2F81D-A7D0-E34B-91FE-D1AFBCDE7351}" sibTransId="{8BCD25FB-E3A9-8D4C-946E-FFC4519B3CE9}"/>
    <dgm:cxn modelId="{0CB6DFAB-A62A-3C47-8E12-6F23F9051865}" type="presOf" srcId="{54E58AE4-3A17-4BE0-BA8C-4743E1CCF93E}" destId="{4E3C076E-8274-4593-BD5F-40983EA39ED6}" srcOrd="0" destOrd="0" presId="urn:microsoft.com/office/officeart/2005/8/layout/vList2"/>
    <dgm:cxn modelId="{57924A05-7F26-2640-AA1C-24B7DFC7BFF4}" type="presOf" srcId="{A0C34863-7FB0-429A-A511-3C9531361022}" destId="{0A6C0087-A782-49EE-86D1-2162B357DA77}" srcOrd="0" destOrd="0" presId="urn:microsoft.com/office/officeart/2005/8/layout/vList2"/>
    <dgm:cxn modelId="{3076A284-9994-B54B-81FE-8743468EE2F0}" type="presOf" srcId="{732E581A-721D-4857-9219-F943EB112857}" destId="{96E0DE47-4E7B-4C9C-A9A6-A157749CFD26}" srcOrd="0" destOrd="0" presId="urn:microsoft.com/office/officeart/2005/8/layout/vList2"/>
    <dgm:cxn modelId="{555C2B72-230C-1B46-A356-299693F78E95}" type="presOf" srcId="{5D7A972B-2D98-2741-A145-38115927E979}" destId="{BFC0E77D-7FDF-1449-A6A4-E9A0A5C4EF42}" srcOrd="0" destOrd="0" presId="urn:microsoft.com/office/officeart/2005/8/layout/vList2"/>
    <dgm:cxn modelId="{A8D8C40A-24CF-CF44-A4DC-95A9C8EFACBD}" type="presOf" srcId="{83FBFE80-2EED-4FEC-8B2D-1839DBEC4650}" destId="{9C77B12D-9684-40A7-98A6-92B739460F02}" srcOrd="0" destOrd="0" presId="urn:microsoft.com/office/officeart/2005/8/layout/vList2"/>
    <dgm:cxn modelId="{A84771C8-8E61-954E-8814-04ABF5A22B83}" type="presOf" srcId="{71518407-7E83-F442-8ABE-3975960936C7}" destId="{5A0E3319-BFE5-A640-92A6-72949488E640}" srcOrd="0" destOrd="0" presId="urn:microsoft.com/office/officeart/2005/8/layout/vList2"/>
    <dgm:cxn modelId="{F17CF8B4-0487-9140-BB62-3CEEB2EBB78F}" type="presOf" srcId="{54E018B3-D6CC-BF42-8D6D-2C4599C76C20}" destId="{6E9DDE94-0896-1547-BF5C-C51BDCB6A819}" srcOrd="0" destOrd="0" presId="urn:microsoft.com/office/officeart/2005/8/layout/vList2"/>
    <dgm:cxn modelId="{B141FF63-AB1C-CB41-924A-F7DE0BCD6A34}" type="presOf" srcId="{107ADF6E-6386-F149-9E63-99DED24FAADD}" destId="{4203DC28-3213-4648-9276-09245BEDFDF6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7E65337D-68CB-3948-BA10-0371C7E38063}" type="presOf" srcId="{B502AB20-F0D8-4ED7-8839-18031F77A22B}" destId="{0A1D0D3C-5172-46A8-842A-60808FAB4F37}" srcOrd="0" destOrd="0" presId="urn:microsoft.com/office/officeart/2005/8/layout/vList2"/>
    <dgm:cxn modelId="{333DF32A-195E-744A-93EC-700F4302B4FF}" type="presOf" srcId="{E1E1DA4E-AC5C-41B3-8926-32FA09E380C7}" destId="{DAEDD942-48D9-43F7-9366-9FE9621FB6EE}" srcOrd="0" destOrd="0" presId="urn:microsoft.com/office/officeart/2005/8/layout/vList2"/>
    <dgm:cxn modelId="{D05A7405-F58F-4C3F-B4EA-0CF5AF1496D2}" srcId="{732E581A-721D-4857-9219-F943EB112857}" destId="{B0DA8F4B-0DC7-4537-94B8-E95AB7A87C3F}" srcOrd="13" destOrd="0" parTransId="{F6C7B502-3574-4A1A-8A69-FF3295EA78AB}" sibTransId="{AE3BF509-6154-431E-8B24-785F3DA09211}"/>
    <dgm:cxn modelId="{57053893-C435-1848-8B3D-3B2074CDADBE}" type="presOf" srcId="{19EA10F1-6FA0-D242-B3BC-4C166406A08F}" destId="{BA910A89-17CA-B049-8A47-0E10AE764315}" srcOrd="0" destOrd="0" presId="urn:microsoft.com/office/officeart/2005/8/layout/vList2"/>
    <dgm:cxn modelId="{B15D4DC7-C41B-47C0-BBBB-C4C1DCBB3731}" srcId="{732E581A-721D-4857-9219-F943EB112857}" destId="{B502AB20-F0D8-4ED7-8839-18031F77A22B}" srcOrd="14" destOrd="0" parTransId="{DE6BED7E-A96A-49BA-B9C8-FA7ED0CC1F2A}" sibTransId="{506ED76A-F48A-44ED-9E8F-65073C7B80F4}"/>
    <dgm:cxn modelId="{96026843-3803-CA40-8A6B-9D712865A99D}" type="presParOf" srcId="{96E0DE47-4E7B-4C9C-A9A6-A157749CFD26}" destId="{0A6C0087-A782-49EE-86D1-2162B357DA77}" srcOrd="0" destOrd="0" presId="urn:microsoft.com/office/officeart/2005/8/layout/vList2"/>
    <dgm:cxn modelId="{B89F1CF4-A98E-4E4A-A02A-EC24F259E0CF}" type="presParOf" srcId="{96E0DE47-4E7B-4C9C-A9A6-A157749CFD26}" destId="{365CB52A-5B75-46F5-9240-57DE2DFBA870}" srcOrd="1" destOrd="0" presId="urn:microsoft.com/office/officeart/2005/8/layout/vList2"/>
    <dgm:cxn modelId="{5EBAEF34-D5B4-5147-A5A7-DA0BCDA8649F}" type="presParOf" srcId="{96E0DE47-4E7B-4C9C-A9A6-A157749CFD26}" destId="{5A0E3319-BFE5-A640-92A6-72949488E640}" srcOrd="2" destOrd="0" presId="urn:microsoft.com/office/officeart/2005/8/layout/vList2"/>
    <dgm:cxn modelId="{F206450A-9913-AC42-B999-09426FE319C8}" type="presParOf" srcId="{96E0DE47-4E7B-4C9C-A9A6-A157749CFD26}" destId="{0E1D52B9-C5F0-114B-A4B7-0C29E871001A}" srcOrd="3" destOrd="0" presId="urn:microsoft.com/office/officeart/2005/8/layout/vList2"/>
    <dgm:cxn modelId="{7FEA49C3-1E49-7645-9581-503D04518875}" type="presParOf" srcId="{96E0DE47-4E7B-4C9C-A9A6-A157749CFD26}" destId="{BFC0E77D-7FDF-1449-A6A4-E9A0A5C4EF42}" srcOrd="4" destOrd="0" presId="urn:microsoft.com/office/officeart/2005/8/layout/vList2"/>
    <dgm:cxn modelId="{D2567F06-B07C-6644-8C04-E4556AEFB684}" type="presParOf" srcId="{96E0DE47-4E7B-4C9C-A9A6-A157749CFD26}" destId="{2B892F40-2E2B-634C-90C7-4B99D9F4210C}" srcOrd="5" destOrd="0" presId="urn:microsoft.com/office/officeart/2005/8/layout/vList2"/>
    <dgm:cxn modelId="{1B28CE16-0CEE-944D-B8BB-B394B56F98A1}" type="presParOf" srcId="{96E0DE47-4E7B-4C9C-A9A6-A157749CFD26}" destId="{BA910A89-17CA-B049-8A47-0E10AE764315}" srcOrd="6" destOrd="0" presId="urn:microsoft.com/office/officeart/2005/8/layout/vList2"/>
    <dgm:cxn modelId="{5B174F75-E71E-6141-AE5E-67C2AAD3B51C}" type="presParOf" srcId="{96E0DE47-4E7B-4C9C-A9A6-A157749CFD26}" destId="{4E1BA7B6-588E-DA48-A8B3-1EBE1A7AA3EC}" srcOrd="7" destOrd="0" presId="urn:microsoft.com/office/officeart/2005/8/layout/vList2"/>
    <dgm:cxn modelId="{B922C523-9B7F-9744-8533-19DA60199223}" type="presParOf" srcId="{96E0DE47-4E7B-4C9C-A9A6-A157749CFD26}" destId="{6E9DDE94-0896-1547-BF5C-C51BDCB6A819}" srcOrd="8" destOrd="0" presId="urn:microsoft.com/office/officeart/2005/8/layout/vList2"/>
    <dgm:cxn modelId="{66D459BA-C8F8-784B-B871-E90C66C719AC}" type="presParOf" srcId="{96E0DE47-4E7B-4C9C-A9A6-A157749CFD26}" destId="{1314F4F2-78DB-B648-9EB0-BCAA2B462844}" srcOrd="9" destOrd="0" presId="urn:microsoft.com/office/officeart/2005/8/layout/vList2"/>
    <dgm:cxn modelId="{7B5F9B67-1CAF-EB4A-B869-04BF5C442EE6}" type="presParOf" srcId="{96E0DE47-4E7B-4C9C-A9A6-A157749CFD26}" destId="{3120270B-553B-924F-83E4-04A472C67AD1}" srcOrd="10" destOrd="0" presId="urn:microsoft.com/office/officeart/2005/8/layout/vList2"/>
    <dgm:cxn modelId="{8A3BC348-C80A-8248-8BC0-F470608EB5FB}" type="presParOf" srcId="{96E0DE47-4E7B-4C9C-A9A6-A157749CFD26}" destId="{AED78A59-983B-8A43-A9F5-7D0089B08B7C}" srcOrd="11" destOrd="0" presId="urn:microsoft.com/office/officeart/2005/8/layout/vList2"/>
    <dgm:cxn modelId="{FD1B8973-3963-484B-9234-2E31A81AFB88}" type="presParOf" srcId="{96E0DE47-4E7B-4C9C-A9A6-A157749CFD26}" destId="{023D4102-1577-4E46-8FF7-D5FBAF2D17D8}" srcOrd="12" destOrd="0" presId="urn:microsoft.com/office/officeart/2005/8/layout/vList2"/>
    <dgm:cxn modelId="{5B63D3D6-B805-5240-A07A-65AAECDE91E5}" type="presParOf" srcId="{96E0DE47-4E7B-4C9C-A9A6-A157749CFD26}" destId="{51657B25-F270-1243-9360-0C3DC3159E96}" srcOrd="13" destOrd="0" presId="urn:microsoft.com/office/officeart/2005/8/layout/vList2"/>
    <dgm:cxn modelId="{AE692DCA-9CCF-B247-8F54-BEAC0E4A5A4C}" type="presParOf" srcId="{96E0DE47-4E7B-4C9C-A9A6-A157749CFD26}" destId="{F27E75D7-ACD5-164D-B8B5-65DE0F3E530B}" srcOrd="14" destOrd="0" presId="urn:microsoft.com/office/officeart/2005/8/layout/vList2"/>
    <dgm:cxn modelId="{FF8958F6-1633-564B-8829-76BAF960289E}" type="presParOf" srcId="{96E0DE47-4E7B-4C9C-A9A6-A157749CFD26}" destId="{94B17737-C1D5-D349-B2FA-DDBACA9C7406}" srcOrd="15" destOrd="0" presId="urn:microsoft.com/office/officeart/2005/8/layout/vList2"/>
    <dgm:cxn modelId="{D28D2DC0-9005-9940-8C8A-B86EC6418126}" type="presParOf" srcId="{96E0DE47-4E7B-4C9C-A9A6-A157749CFD26}" destId="{4203DC28-3213-4648-9276-09245BEDFDF6}" srcOrd="16" destOrd="0" presId="urn:microsoft.com/office/officeart/2005/8/layout/vList2"/>
    <dgm:cxn modelId="{0F970465-C303-CF4A-A487-F7A2F0F2C72B}" type="presParOf" srcId="{96E0DE47-4E7B-4C9C-A9A6-A157749CFD26}" destId="{878ED5C1-3B77-3D4B-94BF-1C1A8D2BE98B}" srcOrd="17" destOrd="0" presId="urn:microsoft.com/office/officeart/2005/8/layout/vList2"/>
    <dgm:cxn modelId="{FDCCCE41-358E-834D-B800-4C87B31A8B69}" type="presParOf" srcId="{96E0DE47-4E7B-4C9C-A9A6-A157749CFD26}" destId="{4E3C076E-8274-4593-BD5F-40983EA39ED6}" srcOrd="18" destOrd="0" presId="urn:microsoft.com/office/officeart/2005/8/layout/vList2"/>
    <dgm:cxn modelId="{48997CE0-EA1A-144B-84D5-9CA0183CF4C4}" type="presParOf" srcId="{96E0DE47-4E7B-4C9C-A9A6-A157749CFD26}" destId="{3E229B68-2F1A-481E-924A-ECF98C9BE672}" srcOrd="19" destOrd="0" presId="urn:microsoft.com/office/officeart/2005/8/layout/vList2"/>
    <dgm:cxn modelId="{7AF28332-00A6-9B46-A4AD-EBBE08BB6E8E}" type="presParOf" srcId="{96E0DE47-4E7B-4C9C-A9A6-A157749CFD26}" destId="{F3D4455E-DF3A-47A2-885D-AD4E756BC6AB}" srcOrd="20" destOrd="0" presId="urn:microsoft.com/office/officeart/2005/8/layout/vList2"/>
    <dgm:cxn modelId="{7340B23B-797F-F24F-AB19-25E448852F42}" type="presParOf" srcId="{96E0DE47-4E7B-4C9C-A9A6-A157749CFD26}" destId="{78D78B70-B614-49D6-857B-B31818839E8C}" srcOrd="21" destOrd="0" presId="urn:microsoft.com/office/officeart/2005/8/layout/vList2"/>
    <dgm:cxn modelId="{B88BF2A1-D35B-B54C-BCA6-2AA7A41E8342}" type="presParOf" srcId="{96E0DE47-4E7B-4C9C-A9A6-A157749CFD26}" destId="{9C77B12D-9684-40A7-98A6-92B739460F02}" srcOrd="22" destOrd="0" presId="urn:microsoft.com/office/officeart/2005/8/layout/vList2"/>
    <dgm:cxn modelId="{F2A1B786-4C3E-B24F-8B6C-0DA5A0E3A53D}" type="presParOf" srcId="{96E0DE47-4E7B-4C9C-A9A6-A157749CFD26}" destId="{7EFD9AAE-8D46-473F-ADCE-10FAADCF1C49}" srcOrd="23" destOrd="0" presId="urn:microsoft.com/office/officeart/2005/8/layout/vList2"/>
    <dgm:cxn modelId="{90EA640B-4EBF-CA41-B7BE-ABAE2604AEBB}" type="presParOf" srcId="{96E0DE47-4E7B-4C9C-A9A6-A157749CFD26}" destId="{DAEDD942-48D9-43F7-9366-9FE9621FB6EE}" srcOrd="24" destOrd="0" presId="urn:microsoft.com/office/officeart/2005/8/layout/vList2"/>
    <dgm:cxn modelId="{D28295FB-1298-1D4A-99D0-C57216D691C3}" type="presParOf" srcId="{96E0DE47-4E7B-4C9C-A9A6-A157749CFD26}" destId="{DBBC07B1-9251-448C-9C88-A67F47552498}" srcOrd="25" destOrd="0" presId="urn:microsoft.com/office/officeart/2005/8/layout/vList2"/>
    <dgm:cxn modelId="{AE55ED8E-1468-744D-9FA7-0B82647131F9}" type="presParOf" srcId="{96E0DE47-4E7B-4C9C-A9A6-A157749CFD26}" destId="{200B3E4A-31A2-4599-9690-2D71D81A933F}" srcOrd="26" destOrd="0" presId="urn:microsoft.com/office/officeart/2005/8/layout/vList2"/>
    <dgm:cxn modelId="{416F7039-1307-D949-B58F-56A26099D3D6}" type="presParOf" srcId="{96E0DE47-4E7B-4C9C-A9A6-A157749CFD26}" destId="{A3DE0C81-5902-4527-B897-7D3C644F129F}" srcOrd="27" destOrd="0" presId="urn:microsoft.com/office/officeart/2005/8/layout/vList2"/>
    <dgm:cxn modelId="{39B7AE3F-7FBA-CD42-9881-940B40C21F2B}" type="presParOf" srcId="{96E0DE47-4E7B-4C9C-A9A6-A157749CFD26}" destId="{0A1D0D3C-5172-46A8-842A-60808FAB4F37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58AE4-3A17-4BE0-BA8C-4743E1CCF93E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Requirements Inventory</a:t>
          </a:r>
          <a:endParaRPr lang="en-US" sz="2000" dirty="0">
            <a:solidFill>
              <a:schemeClr val="bg2"/>
            </a:solidFill>
          </a:endParaRPr>
        </a:p>
      </dgm:t>
    </dgm:pt>
    <dgm:pt modelId="{5D33C6C0-1E80-4222-88D2-4A9C7FE54F88}" type="parTrans" cxnId="{98BBF4D0-0740-4099-B950-944204436902}">
      <dgm:prSet/>
      <dgm:spPr/>
      <dgm:t>
        <a:bodyPr/>
        <a:lstStyle/>
        <a:p>
          <a:endParaRPr lang="en-US"/>
        </a:p>
      </dgm:t>
    </dgm:pt>
    <dgm:pt modelId="{67178167-58C5-4E6A-BF55-F9F979373832}" type="sibTrans" cxnId="{98BBF4D0-0740-4099-B950-944204436902}">
      <dgm:prSet/>
      <dgm:spPr/>
      <dgm:t>
        <a:bodyPr/>
        <a:lstStyle/>
        <a:p>
          <a:endParaRPr lang="en-US"/>
        </a:p>
      </dgm:t>
    </dgm:pt>
    <dgm:pt modelId="{83FBFE80-2EED-4FEC-8B2D-1839DBEC465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Testing Plan</a:t>
          </a:r>
          <a:endParaRPr lang="en-US" sz="2000" dirty="0">
            <a:solidFill>
              <a:schemeClr val="bg2"/>
            </a:solidFill>
          </a:endParaRPr>
        </a:p>
      </dgm:t>
    </dgm:pt>
    <dgm:pt modelId="{1D6E5182-C006-4FA4-BBE9-E0C87A34DB0D}" type="parTrans" cxnId="{904A2913-FDB9-40A2-9209-9FACF8ECF413}">
      <dgm:prSet/>
      <dgm:spPr/>
      <dgm:t>
        <a:bodyPr/>
        <a:lstStyle/>
        <a:p>
          <a:endParaRPr lang="en-US"/>
        </a:p>
      </dgm:t>
    </dgm:pt>
    <dgm:pt modelId="{1595CF5E-F940-45DE-B508-2A6277E92955}" type="sibTrans" cxnId="{904A2913-FDB9-40A2-9209-9FACF8ECF413}">
      <dgm:prSet/>
      <dgm:spPr/>
      <dgm:t>
        <a:bodyPr/>
        <a:lstStyle/>
        <a:p>
          <a:endParaRPr lang="en-US"/>
        </a:p>
      </dgm:t>
    </dgm:pt>
    <dgm:pt modelId="{E1E1DA4E-AC5C-41B3-8926-32FA09E380C7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Development and Production Environments</a:t>
          </a:r>
          <a:endParaRPr lang="en-US" sz="2000" dirty="0">
            <a:solidFill>
              <a:schemeClr val="bg2"/>
            </a:solidFill>
          </a:endParaRPr>
        </a:p>
      </dgm:t>
    </dgm:pt>
    <dgm:pt modelId="{38F19B3A-BFCB-46C1-8322-C376CC563914}" type="parTrans" cxnId="{16480842-41BF-4151-B697-DF66C8EA7939}">
      <dgm:prSet/>
      <dgm:spPr/>
      <dgm:t>
        <a:bodyPr/>
        <a:lstStyle/>
        <a:p>
          <a:endParaRPr lang="en-US"/>
        </a:p>
      </dgm:t>
    </dgm:pt>
    <dgm:pt modelId="{EC44F1AA-2E3C-454F-B4D7-47B6615CFD9F}" type="sibTrans" cxnId="{16480842-41BF-4151-B697-DF66C8EA7939}">
      <dgm:prSet/>
      <dgm:spPr/>
      <dgm:t>
        <a:bodyPr/>
        <a:lstStyle/>
        <a:p>
          <a:endParaRPr lang="en-US"/>
        </a:p>
      </dgm:t>
    </dgm:pt>
    <dgm:pt modelId="{B0DA8F4B-0DC7-4537-94B8-E95AB7A87C3F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Prototype Screens</a:t>
          </a:r>
          <a:endParaRPr lang="en-US" sz="2000" dirty="0">
            <a:solidFill>
              <a:schemeClr val="bg2"/>
            </a:solidFill>
          </a:endParaRPr>
        </a:p>
      </dgm:t>
    </dgm:pt>
    <dgm:pt modelId="{F6C7B502-3574-4A1A-8A69-FF3295EA78AB}" type="parTrans" cxnId="{D05A7405-F58F-4C3F-B4EA-0CF5AF1496D2}">
      <dgm:prSet/>
      <dgm:spPr/>
      <dgm:t>
        <a:bodyPr/>
        <a:lstStyle/>
        <a:p>
          <a:endParaRPr lang="en-US"/>
        </a:p>
      </dgm:t>
    </dgm:pt>
    <dgm:pt modelId="{AE3BF509-6154-431E-8B24-785F3DA09211}" type="sibTrans" cxnId="{D05A7405-F58F-4C3F-B4EA-0CF5AF1496D2}">
      <dgm:prSet/>
      <dgm:spPr/>
      <dgm:t>
        <a:bodyPr/>
        <a:lstStyle/>
        <a:p>
          <a:endParaRPr lang="en-US"/>
        </a:p>
      </dgm:t>
    </dgm:pt>
    <dgm:pt modelId="{B502AB20-F0D8-4ED7-8839-18031F77A22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Timeline</a:t>
          </a:r>
          <a:endParaRPr lang="en-US" sz="2000" dirty="0">
            <a:solidFill>
              <a:schemeClr val="bg2"/>
            </a:solidFill>
          </a:endParaRPr>
        </a:p>
      </dgm:t>
    </dgm:pt>
    <dgm:pt modelId="{DE6BED7E-A96A-49BA-B9C8-FA7ED0CC1F2A}" type="parTrans" cxnId="{B15D4DC7-C41B-47C0-BBBB-C4C1DCBB3731}">
      <dgm:prSet/>
      <dgm:spPr/>
      <dgm:t>
        <a:bodyPr/>
        <a:lstStyle/>
        <a:p>
          <a:endParaRPr lang="en-US"/>
        </a:p>
      </dgm:t>
    </dgm:pt>
    <dgm:pt modelId="{506ED76A-F48A-44ED-9E8F-65073C7B80F4}" type="sibTrans" cxnId="{B15D4DC7-C41B-47C0-BBBB-C4C1DCBB3731}">
      <dgm:prSet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Dictionary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68B643B6-E513-0644-B7C4-5CF5F9CC4D6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Activity Diagram</a:t>
          </a:r>
          <a:endParaRPr lang="en-US" sz="2000" dirty="0">
            <a:solidFill>
              <a:schemeClr val="bg2"/>
            </a:solidFill>
          </a:endParaRPr>
        </a:p>
      </dgm:t>
    </dgm:pt>
    <dgm:pt modelId="{200CBA57-2D54-4F45-9F19-9DC8204FC3F0}" type="parTrans" cxnId="{F208038F-FFD0-314D-8168-EDC54E3F3F39}">
      <dgm:prSet/>
      <dgm:spPr/>
      <dgm:t>
        <a:bodyPr/>
        <a:lstStyle/>
        <a:p>
          <a:endParaRPr lang="en-US"/>
        </a:p>
      </dgm:t>
    </dgm:pt>
    <dgm:pt modelId="{6C597AE6-4B12-2949-BE77-407438E67FE0}" type="sibTrans" cxnId="{F208038F-FFD0-314D-8168-EDC54E3F3F39}">
      <dgm:prSet/>
      <dgm:spPr/>
      <dgm:t>
        <a:bodyPr/>
        <a:lstStyle/>
        <a:p>
          <a:endParaRPr lang="en-US"/>
        </a:p>
      </dgm:t>
    </dgm:pt>
    <dgm:pt modelId="{107ADF6E-6386-F149-9E63-99DED24FAAD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Flow Diagrams</a:t>
          </a:r>
          <a:endParaRPr lang="en-US" sz="2000" dirty="0">
            <a:solidFill>
              <a:schemeClr val="bg2"/>
            </a:solidFill>
          </a:endParaRPr>
        </a:p>
      </dgm:t>
    </dgm:pt>
    <dgm:pt modelId="{738703F7-5DCF-7444-8635-56284C447E68}" type="parTrans" cxnId="{298A80E8-FE10-0A47-AE99-61F426E8896C}">
      <dgm:prSet/>
      <dgm:spPr/>
      <dgm:t>
        <a:bodyPr/>
        <a:lstStyle/>
        <a:p>
          <a:endParaRPr lang="en-US"/>
        </a:p>
      </dgm:t>
    </dgm:pt>
    <dgm:pt modelId="{04ABFB8E-72E5-A74B-9935-2D2A952FD220}" type="sibTrans" cxnId="{298A80E8-FE10-0A47-AE99-61F426E8896C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856D8095-7CD7-F841-A004-35E3A1F64EE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Website Map</a:t>
          </a:r>
          <a:endParaRPr lang="en-US" sz="2000" dirty="0">
            <a:solidFill>
              <a:schemeClr val="bg2"/>
            </a:solidFill>
          </a:endParaRPr>
        </a:p>
      </dgm:t>
    </dgm:pt>
    <dgm:pt modelId="{BDE056CB-AC32-CD4C-B196-0983729CB9CA}" type="parTrans" cxnId="{8106FA0E-12AF-774E-BF6B-912CB5351ACE}">
      <dgm:prSet/>
      <dgm:spPr/>
      <dgm:t>
        <a:bodyPr/>
        <a:lstStyle/>
        <a:p>
          <a:endParaRPr lang="en-US"/>
        </a:p>
      </dgm:t>
    </dgm:pt>
    <dgm:pt modelId="{935363CF-495C-CB47-AC8F-96203B3AF54E}" type="sibTrans" cxnId="{8106FA0E-12AF-774E-BF6B-912CB5351ACE}">
      <dgm:prSet/>
      <dgm:spPr/>
      <dgm:t>
        <a:bodyPr/>
        <a:lstStyle/>
        <a:p>
          <a:endParaRPr lang="en-US"/>
        </a:p>
      </dgm:t>
    </dgm:pt>
    <dgm:pt modelId="{171654EB-00B2-4C44-A825-9A97C9034D4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Deployment Diagram</a:t>
          </a:r>
          <a:endParaRPr lang="en-US" sz="2000" dirty="0">
            <a:solidFill>
              <a:schemeClr val="bg2"/>
            </a:solidFill>
          </a:endParaRPr>
        </a:p>
      </dgm:t>
    </dgm:pt>
    <dgm:pt modelId="{C3D82B54-4C0B-A344-872A-41271DCF0264}" type="parTrans" cxnId="{93A96B10-C909-DB43-9BBE-A8D2395BDC20}">
      <dgm:prSet/>
      <dgm:spPr/>
      <dgm:t>
        <a:bodyPr/>
        <a:lstStyle/>
        <a:p>
          <a:endParaRPr lang="en-US"/>
        </a:p>
      </dgm:t>
    </dgm:pt>
    <dgm:pt modelId="{CE44798B-276C-2B43-A75D-A70462D0BDAE}" type="sibTrans" cxnId="{93A96B10-C909-DB43-9BBE-A8D2395BDC20}">
      <dgm:prSet/>
      <dgm:spPr/>
      <dgm:t>
        <a:bodyPr/>
        <a:lstStyle/>
        <a:p>
          <a:endParaRPr lang="en-US"/>
        </a:p>
      </dgm:t>
    </dgm:pt>
    <dgm:pt modelId="{54E018B3-D6CC-BF42-8D6D-2C4599C76C2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 Case Diagram</a:t>
          </a:r>
          <a:endParaRPr lang="en-US" sz="2000" dirty="0">
            <a:solidFill>
              <a:schemeClr val="bg2"/>
            </a:solidFill>
          </a:endParaRPr>
        </a:p>
      </dgm:t>
    </dgm:pt>
    <dgm:pt modelId="{101C22D8-402A-1B45-85F3-E9198851A8C0}" type="parTrans" cxnId="{72C49D1E-F66B-324A-B524-B6DBB24517A9}">
      <dgm:prSet/>
      <dgm:spPr/>
      <dgm:t>
        <a:bodyPr/>
        <a:lstStyle/>
        <a:p>
          <a:endParaRPr lang="en-US"/>
        </a:p>
      </dgm:t>
    </dgm:pt>
    <dgm:pt modelId="{476EA13C-3D7B-8340-A7F8-E0D24B7BC8D7}" type="sibTrans" cxnId="{72C49D1E-F66B-324A-B524-B6DBB24517A9}">
      <dgm:prSet/>
      <dgm:spPr/>
      <dgm:t>
        <a:bodyPr/>
        <a:lstStyle/>
        <a:p>
          <a:endParaRPr lang="en-US"/>
        </a:p>
      </dgm:t>
    </dgm:pt>
    <dgm:pt modelId="{71518407-7E83-F442-8ABE-3975960936C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F4B2F81D-A7D0-E34B-91FE-D1AFBCDE7351}" type="parTrans" cxnId="{D67EE43D-A590-3046-8522-6D18BB4E0DCA}">
      <dgm:prSet/>
      <dgm:spPr/>
      <dgm:t>
        <a:bodyPr/>
        <a:lstStyle/>
        <a:p>
          <a:endParaRPr lang="en-US"/>
        </a:p>
      </dgm:t>
    </dgm:pt>
    <dgm:pt modelId="{8BCD25FB-E3A9-8D4C-946E-FFC4519B3CE9}" type="sibTrans" cxnId="{D67EE43D-A590-3046-8522-6D18BB4E0DCA}">
      <dgm:prSet/>
      <dgm:spPr/>
      <dgm:t>
        <a:bodyPr/>
        <a:lstStyle/>
        <a:p>
          <a:endParaRPr lang="en-US"/>
        </a:p>
      </dgm:t>
    </dgm:pt>
    <dgm:pt modelId="{5D7A972B-2D98-2741-A145-38115927E979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FE212D1A-9B4F-D84C-A838-620EB02DCB29}" type="parTrans" cxnId="{B2A6A340-C35D-774C-ACF9-17F084468FF4}">
      <dgm:prSet/>
      <dgm:spPr/>
      <dgm:t>
        <a:bodyPr/>
        <a:lstStyle/>
        <a:p>
          <a:endParaRPr lang="en-US"/>
        </a:p>
      </dgm:t>
    </dgm:pt>
    <dgm:pt modelId="{34F6C323-F2AA-A14E-A0A8-6D56A49F9441}" type="sibTrans" cxnId="{B2A6A340-C35D-774C-ACF9-17F084468FF4}">
      <dgm:prSet/>
      <dgm:spPr/>
      <dgm:t>
        <a:bodyPr/>
        <a:lstStyle/>
        <a:p>
          <a:endParaRPr lang="en-US"/>
        </a:p>
      </dgm:t>
    </dgm:pt>
    <dgm:pt modelId="{583745DB-65F9-3E41-8669-3F9EA0473790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User Case Narratives</a:t>
          </a:r>
          <a:endParaRPr lang="en-US" sz="2000" dirty="0">
            <a:solidFill>
              <a:srgbClr val="FFC000"/>
            </a:solidFill>
          </a:endParaRPr>
        </a:p>
      </dgm:t>
    </dgm:pt>
    <dgm:pt modelId="{AF7C85FE-7822-A04D-8B20-88757BEF1694}" type="sibTrans" cxnId="{A3FF1F95-6D8A-7041-AFE3-B7747DF7F8A1}">
      <dgm:prSet/>
      <dgm:spPr/>
      <dgm:t>
        <a:bodyPr/>
        <a:lstStyle/>
        <a:p>
          <a:endParaRPr lang="en-US"/>
        </a:p>
      </dgm:t>
    </dgm:pt>
    <dgm:pt modelId="{3628A6CB-AB97-CA4E-B67A-28DB716BEABD}" type="parTrans" cxnId="{A3FF1F95-6D8A-7041-AFE3-B7747DF7F8A1}">
      <dgm:prSet/>
      <dgm:spPr/>
      <dgm:t>
        <a:bodyPr/>
        <a:lstStyle/>
        <a:p>
          <a:endParaRPr lang="en-US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5A0E3319-BFE5-A640-92A6-72949488E640}" type="pres">
      <dgm:prSet presAssocID="{71518407-7E83-F442-8ABE-3975960936C7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D52B9-C5F0-114B-A4B7-0C29E871001A}" type="pres">
      <dgm:prSet presAssocID="{8BCD25FB-E3A9-8D4C-946E-FFC4519B3CE9}" presName="spacer" presStyleCnt="0"/>
      <dgm:spPr/>
    </dgm:pt>
    <dgm:pt modelId="{BFC0E77D-7FDF-1449-A6A4-E9A0A5C4EF42}" type="pres">
      <dgm:prSet presAssocID="{5D7A972B-2D98-2741-A145-38115927E979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92F40-2E2B-634C-90C7-4B99D9F4210C}" type="pres">
      <dgm:prSet presAssocID="{34F6C323-F2AA-A14E-A0A8-6D56A49F9441}" presName="spacer" presStyleCnt="0"/>
      <dgm:spPr/>
    </dgm:pt>
    <dgm:pt modelId="{E80A5861-14A9-B444-A5EB-CF66919BB48C}" type="pres">
      <dgm:prSet presAssocID="{583745DB-65F9-3E41-8669-3F9EA0473790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9F518-5416-864B-A3BF-526C23EC1F2A}" type="pres">
      <dgm:prSet presAssocID="{AF7C85FE-7822-A04D-8B20-88757BEF1694}" presName="spacer" presStyleCnt="0"/>
      <dgm:spPr/>
    </dgm:pt>
    <dgm:pt modelId="{6E9DDE94-0896-1547-BF5C-C51BDCB6A819}" type="pres">
      <dgm:prSet presAssocID="{54E018B3-D6CC-BF42-8D6D-2C4599C76C20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4F4F2-78DB-B648-9EB0-BCAA2B462844}" type="pres">
      <dgm:prSet presAssocID="{476EA13C-3D7B-8340-A7F8-E0D24B7BC8D7}" presName="spacer" presStyleCnt="0"/>
      <dgm:spPr/>
    </dgm:pt>
    <dgm:pt modelId="{3120270B-553B-924F-83E4-04A472C67AD1}" type="pres">
      <dgm:prSet presAssocID="{171654EB-00B2-4C44-A825-9A97C9034D4A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78A59-983B-8A43-A9F5-7D0089B08B7C}" type="pres">
      <dgm:prSet presAssocID="{CE44798B-276C-2B43-A75D-A70462D0BDAE}" presName="spacer" presStyleCnt="0"/>
      <dgm:spPr/>
    </dgm:pt>
    <dgm:pt modelId="{023D4102-1577-4E46-8FF7-D5FBAF2D17D8}" type="pres">
      <dgm:prSet presAssocID="{856D8095-7CD7-F841-A004-35E3A1F64EEB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57B25-F270-1243-9360-0C3DC3159E96}" type="pres">
      <dgm:prSet presAssocID="{935363CF-495C-CB47-AC8F-96203B3AF54E}" presName="spacer" presStyleCnt="0"/>
      <dgm:spPr/>
    </dgm:pt>
    <dgm:pt modelId="{F27E75D7-ACD5-164D-B8B5-65DE0F3E530B}" type="pres">
      <dgm:prSet presAssocID="{68B643B6-E513-0644-B7C4-5CF5F9CC4D6A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7737-C1D5-D349-B2FA-DDBACA9C7406}" type="pres">
      <dgm:prSet presAssocID="{6C597AE6-4B12-2949-BE77-407438E67FE0}" presName="spacer" presStyleCnt="0"/>
      <dgm:spPr/>
    </dgm:pt>
    <dgm:pt modelId="{4203DC28-3213-4648-9276-09245BEDFDF6}" type="pres">
      <dgm:prSet presAssocID="{107ADF6E-6386-F149-9E63-99DED24FAADD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D5C1-3B77-3D4B-94BF-1C1A8D2BE98B}" type="pres">
      <dgm:prSet presAssocID="{04ABFB8E-72E5-A74B-9935-2D2A952FD220}" presName="spacer" presStyleCnt="0"/>
      <dgm:spPr/>
    </dgm:pt>
    <dgm:pt modelId="{4E3C076E-8274-4593-BD5F-40983EA39ED6}" type="pres">
      <dgm:prSet presAssocID="{54E58AE4-3A17-4BE0-BA8C-4743E1CCF93E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29B68-2F1A-481E-924A-ECF98C9BE672}" type="pres">
      <dgm:prSet presAssocID="{67178167-58C5-4E6A-BF55-F9F979373832}" presName="spacer" presStyleCnt="0"/>
      <dgm:spPr/>
    </dgm:pt>
    <dgm:pt modelId="{F3D4455E-DF3A-47A2-885D-AD4E756BC6AB}" type="pres">
      <dgm:prSet presAssocID="{18C98D67-43D2-4F27-B65F-34C50A9EA69C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78B70-B614-49D6-857B-B31818839E8C}" type="pres">
      <dgm:prSet presAssocID="{2D2F5C8A-A9E5-45AF-944C-F14C65D0C4CA}" presName="spacer" presStyleCnt="0"/>
      <dgm:spPr/>
    </dgm:pt>
    <dgm:pt modelId="{9C77B12D-9684-40A7-98A6-92B739460F02}" type="pres">
      <dgm:prSet presAssocID="{83FBFE80-2EED-4FEC-8B2D-1839DBEC4650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D9AAE-8D46-473F-ADCE-10FAADCF1C49}" type="pres">
      <dgm:prSet presAssocID="{1595CF5E-F940-45DE-B508-2A6277E92955}" presName="spacer" presStyleCnt="0"/>
      <dgm:spPr/>
    </dgm:pt>
    <dgm:pt modelId="{DAEDD942-48D9-43F7-9366-9FE9621FB6EE}" type="pres">
      <dgm:prSet presAssocID="{E1E1DA4E-AC5C-41B3-8926-32FA09E380C7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C07B1-9251-448C-9C88-A67F47552498}" type="pres">
      <dgm:prSet presAssocID="{EC44F1AA-2E3C-454F-B4D7-47B6615CFD9F}" presName="spacer" presStyleCnt="0"/>
      <dgm:spPr/>
    </dgm:pt>
    <dgm:pt modelId="{200B3E4A-31A2-4599-9690-2D71D81A933F}" type="pres">
      <dgm:prSet presAssocID="{B0DA8F4B-0DC7-4537-94B8-E95AB7A87C3F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E0C81-5902-4527-B897-7D3C644F129F}" type="pres">
      <dgm:prSet presAssocID="{AE3BF509-6154-431E-8B24-785F3DA09211}" presName="spacer" presStyleCnt="0"/>
      <dgm:spPr/>
    </dgm:pt>
    <dgm:pt modelId="{0A1D0D3C-5172-46A8-842A-60808FAB4F37}" type="pres">
      <dgm:prSet presAssocID="{B502AB20-F0D8-4ED7-8839-18031F77A22B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6A340-C35D-774C-ACF9-17F084468FF4}" srcId="{732E581A-721D-4857-9219-F943EB112857}" destId="{5D7A972B-2D98-2741-A145-38115927E979}" srcOrd="2" destOrd="0" parTransId="{FE212D1A-9B4F-D84C-A838-620EB02DCB29}" sibTransId="{34F6C323-F2AA-A14E-A0A8-6D56A49F9441}"/>
    <dgm:cxn modelId="{7B5408A4-1F24-4342-8858-1E9CB1F198F1}" type="presOf" srcId="{5D7A972B-2D98-2741-A145-38115927E979}" destId="{BFC0E77D-7FDF-1449-A6A4-E9A0A5C4EF42}" srcOrd="0" destOrd="0" presId="urn:microsoft.com/office/officeart/2005/8/layout/vList2"/>
    <dgm:cxn modelId="{298A80E8-FE10-0A47-AE99-61F426E8896C}" srcId="{732E581A-721D-4857-9219-F943EB112857}" destId="{107ADF6E-6386-F149-9E63-99DED24FAADD}" srcOrd="8" destOrd="0" parTransId="{738703F7-5DCF-7444-8635-56284C447E68}" sibTransId="{04ABFB8E-72E5-A74B-9935-2D2A952FD220}"/>
    <dgm:cxn modelId="{D9CE1EEB-E5E8-2149-B116-B5A6B0B2F1C6}" type="presOf" srcId="{171654EB-00B2-4C44-A825-9A97C9034D4A}" destId="{3120270B-553B-924F-83E4-04A472C67AD1}" srcOrd="0" destOrd="0" presId="urn:microsoft.com/office/officeart/2005/8/layout/vList2"/>
    <dgm:cxn modelId="{93A96B10-C909-DB43-9BBE-A8D2395BDC20}" srcId="{732E581A-721D-4857-9219-F943EB112857}" destId="{171654EB-00B2-4C44-A825-9A97C9034D4A}" srcOrd="5" destOrd="0" parTransId="{C3D82B54-4C0B-A344-872A-41271DCF0264}" sibTransId="{CE44798B-276C-2B43-A75D-A70462D0BDAE}"/>
    <dgm:cxn modelId="{E3ECC03E-B0AE-5B4A-B5CF-F0275D87179A}" type="presOf" srcId="{A0C34863-7FB0-429A-A511-3C9531361022}" destId="{0A6C0087-A782-49EE-86D1-2162B357DA77}" srcOrd="0" destOrd="0" presId="urn:microsoft.com/office/officeart/2005/8/layout/vList2"/>
    <dgm:cxn modelId="{FDC62B46-D3EC-7E48-8CCF-CB99085EB5D4}" type="presOf" srcId="{B0DA8F4B-0DC7-4537-94B8-E95AB7A87C3F}" destId="{200B3E4A-31A2-4599-9690-2D71D81A933F}" srcOrd="0" destOrd="0" presId="urn:microsoft.com/office/officeart/2005/8/layout/vList2"/>
    <dgm:cxn modelId="{386604F2-33BE-C24D-946E-F6281966FFAF}" type="presOf" srcId="{583745DB-65F9-3E41-8669-3F9EA0473790}" destId="{E80A5861-14A9-B444-A5EB-CF66919BB48C}" srcOrd="0" destOrd="0" presId="urn:microsoft.com/office/officeart/2005/8/layout/vList2"/>
    <dgm:cxn modelId="{F208038F-FFD0-314D-8168-EDC54E3F3F39}" srcId="{732E581A-721D-4857-9219-F943EB112857}" destId="{68B643B6-E513-0644-B7C4-5CF5F9CC4D6A}" srcOrd="7" destOrd="0" parTransId="{200CBA57-2D54-4F45-9F19-9DC8204FC3F0}" sibTransId="{6C597AE6-4B12-2949-BE77-407438E67FE0}"/>
    <dgm:cxn modelId="{288292AD-4756-6B43-9C48-BF256F55103A}" type="presOf" srcId="{732E581A-721D-4857-9219-F943EB112857}" destId="{96E0DE47-4E7B-4C9C-A9A6-A157749CFD26}" srcOrd="0" destOrd="0" presId="urn:microsoft.com/office/officeart/2005/8/layout/vList2"/>
    <dgm:cxn modelId="{67A7010C-C47C-C64A-9555-24A5C508AB00}" type="presOf" srcId="{856D8095-7CD7-F841-A004-35E3A1F64EEB}" destId="{023D4102-1577-4E46-8FF7-D5FBAF2D17D8}" srcOrd="0" destOrd="0" presId="urn:microsoft.com/office/officeart/2005/8/layout/vList2"/>
    <dgm:cxn modelId="{82C9968C-3210-A24C-9081-635EC83C94BB}" type="presOf" srcId="{18C98D67-43D2-4F27-B65F-34C50A9EA69C}" destId="{F3D4455E-DF3A-47A2-885D-AD4E756BC6AB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1838DCDA-4052-3442-9F07-8EFADD544BD8}" type="presOf" srcId="{54E58AE4-3A17-4BE0-BA8C-4743E1CCF93E}" destId="{4E3C076E-8274-4593-BD5F-40983EA39ED6}" srcOrd="0" destOrd="0" presId="urn:microsoft.com/office/officeart/2005/8/layout/vList2"/>
    <dgm:cxn modelId="{D05A7405-F58F-4C3F-B4EA-0CF5AF1496D2}" srcId="{732E581A-721D-4857-9219-F943EB112857}" destId="{B0DA8F4B-0DC7-4537-94B8-E95AB7A87C3F}" srcOrd="13" destOrd="0" parTransId="{F6C7B502-3574-4A1A-8A69-FF3295EA78AB}" sibTransId="{AE3BF509-6154-431E-8B24-785F3DA09211}"/>
    <dgm:cxn modelId="{4B211055-018C-784C-9B0C-1D2D306FD507}" type="presOf" srcId="{54E018B3-D6CC-BF42-8D6D-2C4599C76C20}" destId="{6E9DDE94-0896-1547-BF5C-C51BDCB6A819}" srcOrd="0" destOrd="0" presId="urn:microsoft.com/office/officeart/2005/8/layout/vList2"/>
    <dgm:cxn modelId="{39D72698-240D-784B-B43A-B48498AFDE98}" type="presOf" srcId="{71518407-7E83-F442-8ABE-3975960936C7}" destId="{5A0E3319-BFE5-A640-92A6-72949488E640}" srcOrd="0" destOrd="0" presId="urn:microsoft.com/office/officeart/2005/8/layout/vList2"/>
    <dgm:cxn modelId="{D6D53027-3969-AE40-AE80-3CFC45339824}" type="presOf" srcId="{107ADF6E-6386-F149-9E63-99DED24FAADD}" destId="{4203DC28-3213-4648-9276-09245BEDFDF6}" srcOrd="0" destOrd="0" presId="urn:microsoft.com/office/officeart/2005/8/layout/vList2"/>
    <dgm:cxn modelId="{D67EE43D-A590-3046-8522-6D18BB4E0DCA}" srcId="{732E581A-721D-4857-9219-F943EB112857}" destId="{71518407-7E83-F442-8ABE-3975960936C7}" srcOrd="1" destOrd="0" parTransId="{F4B2F81D-A7D0-E34B-91FE-D1AFBCDE7351}" sibTransId="{8BCD25FB-E3A9-8D4C-946E-FFC4519B3CE9}"/>
    <dgm:cxn modelId="{4D87598E-8820-6F4D-ACB5-4382BE834C17}" type="presOf" srcId="{E1E1DA4E-AC5C-41B3-8926-32FA09E380C7}" destId="{DAEDD942-48D9-43F7-9366-9FE9621FB6EE}" srcOrd="0" destOrd="0" presId="urn:microsoft.com/office/officeart/2005/8/layout/vList2"/>
    <dgm:cxn modelId="{ABD74C54-C899-7143-94AF-B98DEE3281BD}" type="presOf" srcId="{B502AB20-F0D8-4ED7-8839-18031F77A22B}" destId="{0A1D0D3C-5172-46A8-842A-60808FAB4F37}" srcOrd="0" destOrd="0" presId="urn:microsoft.com/office/officeart/2005/8/layout/vList2"/>
    <dgm:cxn modelId="{21B1F26D-1187-4D17-94E0-5D7447716246}" srcId="{732E581A-721D-4857-9219-F943EB112857}" destId="{18C98D67-43D2-4F27-B65F-34C50A9EA69C}" srcOrd="10" destOrd="0" parTransId="{320AB36F-1A15-4F89-BA62-900A08ACD4A8}" sibTransId="{2D2F5C8A-A9E5-45AF-944C-F14C65D0C4CA}"/>
    <dgm:cxn modelId="{72C49D1E-F66B-324A-B524-B6DBB24517A9}" srcId="{732E581A-721D-4857-9219-F943EB112857}" destId="{54E018B3-D6CC-BF42-8D6D-2C4599C76C20}" srcOrd="4" destOrd="0" parTransId="{101C22D8-402A-1B45-85F3-E9198851A8C0}" sibTransId="{476EA13C-3D7B-8340-A7F8-E0D24B7BC8D7}"/>
    <dgm:cxn modelId="{B15D4DC7-C41B-47C0-BBBB-C4C1DCBB3731}" srcId="{732E581A-721D-4857-9219-F943EB112857}" destId="{B502AB20-F0D8-4ED7-8839-18031F77A22B}" srcOrd="14" destOrd="0" parTransId="{DE6BED7E-A96A-49BA-B9C8-FA7ED0CC1F2A}" sibTransId="{506ED76A-F48A-44ED-9E8F-65073C7B80F4}"/>
    <dgm:cxn modelId="{A3FF1F95-6D8A-7041-AFE3-B7747DF7F8A1}" srcId="{732E581A-721D-4857-9219-F943EB112857}" destId="{583745DB-65F9-3E41-8669-3F9EA0473790}" srcOrd="3" destOrd="0" parTransId="{3628A6CB-AB97-CA4E-B67A-28DB716BEABD}" sibTransId="{AF7C85FE-7822-A04D-8B20-88757BEF1694}"/>
    <dgm:cxn modelId="{904A2913-FDB9-40A2-9209-9FACF8ECF413}" srcId="{732E581A-721D-4857-9219-F943EB112857}" destId="{83FBFE80-2EED-4FEC-8B2D-1839DBEC4650}" srcOrd="11" destOrd="0" parTransId="{1D6E5182-C006-4FA4-BBE9-E0C87A34DB0D}" sibTransId="{1595CF5E-F940-45DE-B508-2A6277E92955}"/>
    <dgm:cxn modelId="{8106FA0E-12AF-774E-BF6B-912CB5351ACE}" srcId="{732E581A-721D-4857-9219-F943EB112857}" destId="{856D8095-7CD7-F841-A004-35E3A1F64EEB}" srcOrd="6" destOrd="0" parTransId="{BDE056CB-AC32-CD4C-B196-0983729CB9CA}" sibTransId="{935363CF-495C-CB47-AC8F-96203B3AF54E}"/>
    <dgm:cxn modelId="{16480842-41BF-4151-B697-DF66C8EA7939}" srcId="{732E581A-721D-4857-9219-F943EB112857}" destId="{E1E1DA4E-AC5C-41B3-8926-32FA09E380C7}" srcOrd="12" destOrd="0" parTransId="{38F19B3A-BFCB-46C1-8322-C376CC563914}" sibTransId="{EC44F1AA-2E3C-454F-B4D7-47B6615CFD9F}"/>
    <dgm:cxn modelId="{64F0AD66-BBC8-0F47-A4EF-1557D7190326}" type="presOf" srcId="{83FBFE80-2EED-4FEC-8B2D-1839DBEC4650}" destId="{9C77B12D-9684-40A7-98A6-92B739460F02}" srcOrd="0" destOrd="0" presId="urn:microsoft.com/office/officeart/2005/8/layout/vList2"/>
    <dgm:cxn modelId="{98BBF4D0-0740-4099-B950-944204436902}" srcId="{732E581A-721D-4857-9219-F943EB112857}" destId="{54E58AE4-3A17-4BE0-BA8C-4743E1CCF93E}" srcOrd="9" destOrd="0" parTransId="{5D33C6C0-1E80-4222-88D2-4A9C7FE54F88}" sibTransId="{67178167-58C5-4E6A-BF55-F9F979373832}"/>
    <dgm:cxn modelId="{D57E4CCF-5230-0941-948A-3C5556ACB8D4}" type="presOf" srcId="{68B643B6-E513-0644-B7C4-5CF5F9CC4D6A}" destId="{F27E75D7-ACD5-164D-B8B5-65DE0F3E530B}" srcOrd="0" destOrd="0" presId="urn:microsoft.com/office/officeart/2005/8/layout/vList2"/>
    <dgm:cxn modelId="{5C723799-A451-5A44-960D-EC7EF048E350}" type="presParOf" srcId="{96E0DE47-4E7B-4C9C-A9A6-A157749CFD26}" destId="{0A6C0087-A782-49EE-86D1-2162B357DA77}" srcOrd="0" destOrd="0" presId="urn:microsoft.com/office/officeart/2005/8/layout/vList2"/>
    <dgm:cxn modelId="{EDEDB294-7946-0C47-B322-FB308C907A17}" type="presParOf" srcId="{96E0DE47-4E7B-4C9C-A9A6-A157749CFD26}" destId="{365CB52A-5B75-46F5-9240-57DE2DFBA870}" srcOrd="1" destOrd="0" presId="urn:microsoft.com/office/officeart/2005/8/layout/vList2"/>
    <dgm:cxn modelId="{605D9D5B-4008-2B47-BB09-0561983DAE92}" type="presParOf" srcId="{96E0DE47-4E7B-4C9C-A9A6-A157749CFD26}" destId="{5A0E3319-BFE5-A640-92A6-72949488E640}" srcOrd="2" destOrd="0" presId="urn:microsoft.com/office/officeart/2005/8/layout/vList2"/>
    <dgm:cxn modelId="{ABD42107-DAD7-A748-A3BE-D204C2AE7171}" type="presParOf" srcId="{96E0DE47-4E7B-4C9C-A9A6-A157749CFD26}" destId="{0E1D52B9-C5F0-114B-A4B7-0C29E871001A}" srcOrd="3" destOrd="0" presId="urn:microsoft.com/office/officeart/2005/8/layout/vList2"/>
    <dgm:cxn modelId="{3187AD14-9ECA-7F41-9F42-03745B35B92C}" type="presParOf" srcId="{96E0DE47-4E7B-4C9C-A9A6-A157749CFD26}" destId="{BFC0E77D-7FDF-1449-A6A4-E9A0A5C4EF42}" srcOrd="4" destOrd="0" presId="urn:microsoft.com/office/officeart/2005/8/layout/vList2"/>
    <dgm:cxn modelId="{88B49622-9495-E045-B8D5-84E0A199F5F4}" type="presParOf" srcId="{96E0DE47-4E7B-4C9C-A9A6-A157749CFD26}" destId="{2B892F40-2E2B-634C-90C7-4B99D9F4210C}" srcOrd="5" destOrd="0" presId="urn:microsoft.com/office/officeart/2005/8/layout/vList2"/>
    <dgm:cxn modelId="{06FBA1D5-7103-E243-BF96-95FF70CAE441}" type="presParOf" srcId="{96E0DE47-4E7B-4C9C-A9A6-A157749CFD26}" destId="{E80A5861-14A9-B444-A5EB-CF66919BB48C}" srcOrd="6" destOrd="0" presId="urn:microsoft.com/office/officeart/2005/8/layout/vList2"/>
    <dgm:cxn modelId="{8AEC4A66-79D8-474E-BFEA-78C16569E63D}" type="presParOf" srcId="{96E0DE47-4E7B-4C9C-A9A6-A157749CFD26}" destId="{A619F518-5416-864B-A3BF-526C23EC1F2A}" srcOrd="7" destOrd="0" presId="urn:microsoft.com/office/officeart/2005/8/layout/vList2"/>
    <dgm:cxn modelId="{D03484DD-417F-F544-B910-BDDF1E18AD51}" type="presParOf" srcId="{96E0DE47-4E7B-4C9C-A9A6-A157749CFD26}" destId="{6E9DDE94-0896-1547-BF5C-C51BDCB6A819}" srcOrd="8" destOrd="0" presId="urn:microsoft.com/office/officeart/2005/8/layout/vList2"/>
    <dgm:cxn modelId="{43F8DA21-D09C-CF4E-8E57-1B3F1ED7DB94}" type="presParOf" srcId="{96E0DE47-4E7B-4C9C-A9A6-A157749CFD26}" destId="{1314F4F2-78DB-B648-9EB0-BCAA2B462844}" srcOrd="9" destOrd="0" presId="urn:microsoft.com/office/officeart/2005/8/layout/vList2"/>
    <dgm:cxn modelId="{193E3C4C-EDD0-2D4C-AB26-6B53030D2D60}" type="presParOf" srcId="{96E0DE47-4E7B-4C9C-A9A6-A157749CFD26}" destId="{3120270B-553B-924F-83E4-04A472C67AD1}" srcOrd="10" destOrd="0" presId="urn:microsoft.com/office/officeart/2005/8/layout/vList2"/>
    <dgm:cxn modelId="{796374AE-98A7-FE46-92FE-8EA115C504CC}" type="presParOf" srcId="{96E0DE47-4E7B-4C9C-A9A6-A157749CFD26}" destId="{AED78A59-983B-8A43-A9F5-7D0089B08B7C}" srcOrd="11" destOrd="0" presId="urn:microsoft.com/office/officeart/2005/8/layout/vList2"/>
    <dgm:cxn modelId="{BC74AAA2-6C78-994A-BE50-C0FCB674F3CC}" type="presParOf" srcId="{96E0DE47-4E7B-4C9C-A9A6-A157749CFD26}" destId="{023D4102-1577-4E46-8FF7-D5FBAF2D17D8}" srcOrd="12" destOrd="0" presId="urn:microsoft.com/office/officeart/2005/8/layout/vList2"/>
    <dgm:cxn modelId="{B992559F-9B05-7341-B57C-C175A58464BD}" type="presParOf" srcId="{96E0DE47-4E7B-4C9C-A9A6-A157749CFD26}" destId="{51657B25-F270-1243-9360-0C3DC3159E96}" srcOrd="13" destOrd="0" presId="urn:microsoft.com/office/officeart/2005/8/layout/vList2"/>
    <dgm:cxn modelId="{99F408A3-7227-C840-B043-FDF84CB972EE}" type="presParOf" srcId="{96E0DE47-4E7B-4C9C-A9A6-A157749CFD26}" destId="{F27E75D7-ACD5-164D-B8B5-65DE0F3E530B}" srcOrd="14" destOrd="0" presId="urn:microsoft.com/office/officeart/2005/8/layout/vList2"/>
    <dgm:cxn modelId="{0FEC57DB-1905-5449-9D9B-D443E2DF8AF6}" type="presParOf" srcId="{96E0DE47-4E7B-4C9C-A9A6-A157749CFD26}" destId="{94B17737-C1D5-D349-B2FA-DDBACA9C7406}" srcOrd="15" destOrd="0" presId="urn:microsoft.com/office/officeart/2005/8/layout/vList2"/>
    <dgm:cxn modelId="{60F78D2F-14B2-BA47-9D73-E53C27F39EED}" type="presParOf" srcId="{96E0DE47-4E7B-4C9C-A9A6-A157749CFD26}" destId="{4203DC28-3213-4648-9276-09245BEDFDF6}" srcOrd="16" destOrd="0" presId="urn:microsoft.com/office/officeart/2005/8/layout/vList2"/>
    <dgm:cxn modelId="{6E3CA037-D28F-9642-AC9C-4CCC2282C3C1}" type="presParOf" srcId="{96E0DE47-4E7B-4C9C-A9A6-A157749CFD26}" destId="{878ED5C1-3B77-3D4B-94BF-1C1A8D2BE98B}" srcOrd="17" destOrd="0" presId="urn:microsoft.com/office/officeart/2005/8/layout/vList2"/>
    <dgm:cxn modelId="{FAFBBAEE-4988-A742-BD87-3AD9AA9381E4}" type="presParOf" srcId="{96E0DE47-4E7B-4C9C-A9A6-A157749CFD26}" destId="{4E3C076E-8274-4593-BD5F-40983EA39ED6}" srcOrd="18" destOrd="0" presId="urn:microsoft.com/office/officeart/2005/8/layout/vList2"/>
    <dgm:cxn modelId="{A37F4CCA-79FB-4E43-BFEA-163B886F6CB2}" type="presParOf" srcId="{96E0DE47-4E7B-4C9C-A9A6-A157749CFD26}" destId="{3E229B68-2F1A-481E-924A-ECF98C9BE672}" srcOrd="19" destOrd="0" presId="urn:microsoft.com/office/officeart/2005/8/layout/vList2"/>
    <dgm:cxn modelId="{5D00CFF6-6854-1541-BA7F-4A18EB9F0373}" type="presParOf" srcId="{96E0DE47-4E7B-4C9C-A9A6-A157749CFD26}" destId="{F3D4455E-DF3A-47A2-885D-AD4E756BC6AB}" srcOrd="20" destOrd="0" presId="urn:microsoft.com/office/officeart/2005/8/layout/vList2"/>
    <dgm:cxn modelId="{97DD6314-CEF5-9A42-BEE6-E1D9C6F61FCA}" type="presParOf" srcId="{96E0DE47-4E7B-4C9C-A9A6-A157749CFD26}" destId="{78D78B70-B614-49D6-857B-B31818839E8C}" srcOrd="21" destOrd="0" presId="urn:microsoft.com/office/officeart/2005/8/layout/vList2"/>
    <dgm:cxn modelId="{6A673520-0EF1-8941-A9EB-C3AAE28B09C0}" type="presParOf" srcId="{96E0DE47-4E7B-4C9C-A9A6-A157749CFD26}" destId="{9C77B12D-9684-40A7-98A6-92B739460F02}" srcOrd="22" destOrd="0" presId="urn:microsoft.com/office/officeart/2005/8/layout/vList2"/>
    <dgm:cxn modelId="{63639D07-EBD6-DD47-845E-6A80580AC20B}" type="presParOf" srcId="{96E0DE47-4E7B-4C9C-A9A6-A157749CFD26}" destId="{7EFD9AAE-8D46-473F-ADCE-10FAADCF1C49}" srcOrd="23" destOrd="0" presId="urn:microsoft.com/office/officeart/2005/8/layout/vList2"/>
    <dgm:cxn modelId="{3CB77ABB-CB23-8341-8356-FF182D7EEA6C}" type="presParOf" srcId="{96E0DE47-4E7B-4C9C-A9A6-A157749CFD26}" destId="{DAEDD942-48D9-43F7-9366-9FE9621FB6EE}" srcOrd="24" destOrd="0" presId="urn:microsoft.com/office/officeart/2005/8/layout/vList2"/>
    <dgm:cxn modelId="{D5B79DBB-44A3-7C45-84A1-8345F62EF305}" type="presParOf" srcId="{96E0DE47-4E7B-4C9C-A9A6-A157749CFD26}" destId="{DBBC07B1-9251-448C-9C88-A67F47552498}" srcOrd="25" destOrd="0" presId="urn:microsoft.com/office/officeart/2005/8/layout/vList2"/>
    <dgm:cxn modelId="{44FAED22-9C41-3444-8A2B-FFAD3D5925C9}" type="presParOf" srcId="{96E0DE47-4E7B-4C9C-A9A6-A157749CFD26}" destId="{200B3E4A-31A2-4599-9690-2D71D81A933F}" srcOrd="26" destOrd="0" presId="urn:microsoft.com/office/officeart/2005/8/layout/vList2"/>
    <dgm:cxn modelId="{AA612BDF-2912-9044-8BB6-B54484EE3623}" type="presParOf" srcId="{96E0DE47-4E7B-4C9C-A9A6-A157749CFD26}" destId="{A3DE0C81-5902-4527-B897-7D3C644F129F}" srcOrd="27" destOrd="0" presId="urn:microsoft.com/office/officeart/2005/8/layout/vList2"/>
    <dgm:cxn modelId="{E3DF4C5D-3232-6748-BB94-791B7369C817}" type="presParOf" srcId="{96E0DE47-4E7B-4C9C-A9A6-A157749CFD26}" destId="{0A1D0D3C-5172-46A8-842A-60808FAB4F37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58AE4-3A17-4BE0-BA8C-4743E1CCF93E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Requirements Inventory</a:t>
          </a:r>
          <a:endParaRPr lang="en-US" sz="2000" dirty="0">
            <a:solidFill>
              <a:schemeClr val="bg2"/>
            </a:solidFill>
          </a:endParaRPr>
        </a:p>
      </dgm:t>
    </dgm:pt>
    <dgm:pt modelId="{5D33C6C0-1E80-4222-88D2-4A9C7FE54F88}" type="parTrans" cxnId="{98BBF4D0-0740-4099-B950-944204436902}">
      <dgm:prSet/>
      <dgm:spPr/>
      <dgm:t>
        <a:bodyPr/>
        <a:lstStyle/>
        <a:p>
          <a:endParaRPr lang="en-US"/>
        </a:p>
      </dgm:t>
    </dgm:pt>
    <dgm:pt modelId="{67178167-58C5-4E6A-BF55-F9F979373832}" type="sibTrans" cxnId="{98BBF4D0-0740-4099-B950-944204436902}">
      <dgm:prSet/>
      <dgm:spPr/>
      <dgm:t>
        <a:bodyPr/>
        <a:lstStyle/>
        <a:p>
          <a:endParaRPr lang="en-US"/>
        </a:p>
      </dgm:t>
    </dgm:pt>
    <dgm:pt modelId="{83FBFE80-2EED-4FEC-8B2D-1839DBEC465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Testing Plan</a:t>
          </a:r>
          <a:endParaRPr lang="en-US" sz="2000" dirty="0">
            <a:solidFill>
              <a:schemeClr val="bg2"/>
            </a:solidFill>
          </a:endParaRPr>
        </a:p>
      </dgm:t>
    </dgm:pt>
    <dgm:pt modelId="{1D6E5182-C006-4FA4-BBE9-E0C87A34DB0D}" type="parTrans" cxnId="{904A2913-FDB9-40A2-9209-9FACF8ECF413}">
      <dgm:prSet/>
      <dgm:spPr/>
      <dgm:t>
        <a:bodyPr/>
        <a:lstStyle/>
        <a:p>
          <a:endParaRPr lang="en-US"/>
        </a:p>
      </dgm:t>
    </dgm:pt>
    <dgm:pt modelId="{1595CF5E-F940-45DE-B508-2A6277E92955}" type="sibTrans" cxnId="{904A2913-FDB9-40A2-9209-9FACF8ECF413}">
      <dgm:prSet/>
      <dgm:spPr/>
      <dgm:t>
        <a:bodyPr/>
        <a:lstStyle/>
        <a:p>
          <a:endParaRPr lang="en-US"/>
        </a:p>
      </dgm:t>
    </dgm:pt>
    <dgm:pt modelId="{E1E1DA4E-AC5C-41B3-8926-32FA09E380C7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Development and Production Environments</a:t>
          </a:r>
          <a:endParaRPr lang="en-US" sz="2000" dirty="0">
            <a:solidFill>
              <a:schemeClr val="bg2"/>
            </a:solidFill>
          </a:endParaRPr>
        </a:p>
      </dgm:t>
    </dgm:pt>
    <dgm:pt modelId="{38F19B3A-BFCB-46C1-8322-C376CC563914}" type="parTrans" cxnId="{16480842-41BF-4151-B697-DF66C8EA7939}">
      <dgm:prSet/>
      <dgm:spPr/>
      <dgm:t>
        <a:bodyPr/>
        <a:lstStyle/>
        <a:p>
          <a:endParaRPr lang="en-US"/>
        </a:p>
      </dgm:t>
    </dgm:pt>
    <dgm:pt modelId="{EC44F1AA-2E3C-454F-B4D7-47B6615CFD9F}" type="sibTrans" cxnId="{16480842-41BF-4151-B697-DF66C8EA7939}">
      <dgm:prSet/>
      <dgm:spPr/>
      <dgm:t>
        <a:bodyPr/>
        <a:lstStyle/>
        <a:p>
          <a:endParaRPr lang="en-US"/>
        </a:p>
      </dgm:t>
    </dgm:pt>
    <dgm:pt modelId="{B0DA8F4B-0DC7-4537-94B8-E95AB7A87C3F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Prototype Screens</a:t>
          </a:r>
          <a:endParaRPr lang="en-US" sz="2000" dirty="0">
            <a:solidFill>
              <a:schemeClr val="bg2"/>
            </a:solidFill>
          </a:endParaRPr>
        </a:p>
      </dgm:t>
    </dgm:pt>
    <dgm:pt modelId="{F6C7B502-3574-4A1A-8A69-FF3295EA78AB}" type="parTrans" cxnId="{D05A7405-F58F-4C3F-B4EA-0CF5AF1496D2}">
      <dgm:prSet/>
      <dgm:spPr/>
      <dgm:t>
        <a:bodyPr/>
        <a:lstStyle/>
        <a:p>
          <a:endParaRPr lang="en-US"/>
        </a:p>
      </dgm:t>
    </dgm:pt>
    <dgm:pt modelId="{AE3BF509-6154-431E-8B24-785F3DA09211}" type="sibTrans" cxnId="{D05A7405-F58F-4C3F-B4EA-0CF5AF1496D2}">
      <dgm:prSet/>
      <dgm:spPr/>
      <dgm:t>
        <a:bodyPr/>
        <a:lstStyle/>
        <a:p>
          <a:endParaRPr lang="en-US"/>
        </a:p>
      </dgm:t>
    </dgm:pt>
    <dgm:pt modelId="{B502AB20-F0D8-4ED7-8839-18031F77A22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Timeline</a:t>
          </a:r>
          <a:endParaRPr lang="en-US" sz="2000" dirty="0">
            <a:solidFill>
              <a:schemeClr val="bg2"/>
            </a:solidFill>
          </a:endParaRPr>
        </a:p>
      </dgm:t>
    </dgm:pt>
    <dgm:pt modelId="{DE6BED7E-A96A-49BA-B9C8-FA7ED0CC1F2A}" type="parTrans" cxnId="{B15D4DC7-C41B-47C0-BBBB-C4C1DCBB3731}">
      <dgm:prSet/>
      <dgm:spPr/>
      <dgm:t>
        <a:bodyPr/>
        <a:lstStyle/>
        <a:p>
          <a:endParaRPr lang="en-US"/>
        </a:p>
      </dgm:t>
    </dgm:pt>
    <dgm:pt modelId="{506ED76A-F48A-44ED-9E8F-65073C7B80F4}" type="sibTrans" cxnId="{B15D4DC7-C41B-47C0-BBBB-C4C1DCBB3731}">
      <dgm:prSet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Dictionary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68B643B6-E513-0644-B7C4-5CF5F9CC4D6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Activity Diagram</a:t>
          </a:r>
          <a:endParaRPr lang="en-US" sz="2000" dirty="0">
            <a:solidFill>
              <a:schemeClr val="bg2"/>
            </a:solidFill>
          </a:endParaRPr>
        </a:p>
      </dgm:t>
    </dgm:pt>
    <dgm:pt modelId="{200CBA57-2D54-4F45-9F19-9DC8204FC3F0}" type="parTrans" cxnId="{F208038F-FFD0-314D-8168-EDC54E3F3F39}">
      <dgm:prSet/>
      <dgm:spPr/>
      <dgm:t>
        <a:bodyPr/>
        <a:lstStyle/>
        <a:p>
          <a:endParaRPr lang="en-US"/>
        </a:p>
      </dgm:t>
    </dgm:pt>
    <dgm:pt modelId="{6C597AE6-4B12-2949-BE77-407438E67FE0}" type="sibTrans" cxnId="{F208038F-FFD0-314D-8168-EDC54E3F3F39}">
      <dgm:prSet/>
      <dgm:spPr/>
      <dgm:t>
        <a:bodyPr/>
        <a:lstStyle/>
        <a:p>
          <a:endParaRPr lang="en-US"/>
        </a:p>
      </dgm:t>
    </dgm:pt>
    <dgm:pt modelId="{107ADF6E-6386-F149-9E63-99DED24FAAD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Flow Diagrams</a:t>
          </a:r>
          <a:endParaRPr lang="en-US" sz="2000" dirty="0">
            <a:solidFill>
              <a:schemeClr val="bg2"/>
            </a:solidFill>
          </a:endParaRPr>
        </a:p>
      </dgm:t>
    </dgm:pt>
    <dgm:pt modelId="{738703F7-5DCF-7444-8635-56284C447E68}" type="parTrans" cxnId="{298A80E8-FE10-0A47-AE99-61F426E8896C}">
      <dgm:prSet/>
      <dgm:spPr/>
      <dgm:t>
        <a:bodyPr/>
        <a:lstStyle/>
        <a:p>
          <a:endParaRPr lang="en-US"/>
        </a:p>
      </dgm:t>
    </dgm:pt>
    <dgm:pt modelId="{04ABFB8E-72E5-A74B-9935-2D2A952FD220}" type="sibTrans" cxnId="{298A80E8-FE10-0A47-AE99-61F426E8896C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856D8095-7CD7-F841-A004-35E3A1F64EE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Website Map</a:t>
          </a:r>
          <a:endParaRPr lang="en-US" sz="2000" dirty="0">
            <a:solidFill>
              <a:schemeClr val="bg2"/>
            </a:solidFill>
          </a:endParaRPr>
        </a:p>
      </dgm:t>
    </dgm:pt>
    <dgm:pt modelId="{BDE056CB-AC32-CD4C-B196-0983729CB9CA}" type="parTrans" cxnId="{8106FA0E-12AF-774E-BF6B-912CB5351ACE}">
      <dgm:prSet/>
      <dgm:spPr/>
      <dgm:t>
        <a:bodyPr/>
        <a:lstStyle/>
        <a:p>
          <a:endParaRPr lang="en-US"/>
        </a:p>
      </dgm:t>
    </dgm:pt>
    <dgm:pt modelId="{935363CF-495C-CB47-AC8F-96203B3AF54E}" type="sibTrans" cxnId="{8106FA0E-12AF-774E-BF6B-912CB5351ACE}">
      <dgm:prSet/>
      <dgm:spPr/>
      <dgm:t>
        <a:bodyPr/>
        <a:lstStyle/>
        <a:p>
          <a:endParaRPr lang="en-US"/>
        </a:p>
      </dgm:t>
    </dgm:pt>
    <dgm:pt modelId="{171654EB-00B2-4C44-A825-9A97C9034D4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Deployment Diagram</a:t>
          </a:r>
          <a:endParaRPr lang="en-US" sz="2000" dirty="0">
            <a:solidFill>
              <a:schemeClr val="bg2"/>
            </a:solidFill>
          </a:endParaRPr>
        </a:p>
      </dgm:t>
    </dgm:pt>
    <dgm:pt modelId="{C3D82B54-4C0B-A344-872A-41271DCF0264}" type="parTrans" cxnId="{93A96B10-C909-DB43-9BBE-A8D2395BDC20}">
      <dgm:prSet/>
      <dgm:spPr/>
      <dgm:t>
        <a:bodyPr/>
        <a:lstStyle/>
        <a:p>
          <a:endParaRPr lang="en-US"/>
        </a:p>
      </dgm:t>
    </dgm:pt>
    <dgm:pt modelId="{CE44798B-276C-2B43-A75D-A70462D0BDAE}" type="sibTrans" cxnId="{93A96B10-C909-DB43-9BBE-A8D2395BDC20}">
      <dgm:prSet/>
      <dgm:spPr/>
      <dgm:t>
        <a:bodyPr/>
        <a:lstStyle/>
        <a:p>
          <a:endParaRPr lang="en-US"/>
        </a:p>
      </dgm:t>
    </dgm:pt>
    <dgm:pt modelId="{71518407-7E83-F442-8ABE-3975960936C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F4B2F81D-A7D0-E34B-91FE-D1AFBCDE7351}" type="parTrans" cxnId="{D67EE43D-A590-3046-8522-6D18BB4E0DCA}">
      <dgm:prSet/>
      <dgm:spPr/>
      <dgm:t>
        <a:bodyPr/>
        <a:lstStyle/>
        <a:p>
          <a:endParaRPr lang="en-US"/>
        </a:p>
      </dgm:t>
    </dgm:pt>
    <dgm:pt modelId="{8BCD25FB-E3A9-8D4C-946E-FFC4519B3CE9}" type="sibTrans" cxnId="{D67EE43D-A590-3046-8522-6D18BB4E0DCA}">
      <dgm:prSet/>
      <dgm:spPr/>
      <dgm:t>
        <a:bodyPr/>
        <a:lstStyle/>
        <a:p>
          <a:endParaRPr lang="en-US"/>
        </a:p>
      </dgm:t>
    </dgm:pt>
    <dgm:pt modelId="{5D7A972B-2D98-2741-A145-38115927E979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FE212D1A-9B4F-D84C-A838-620EB02DCB29}" type="parTrans" cxnId="{B2A6A340-C35D-774C-ACF9-17F084468FF4}">
      <dgm:prSet/>
      <dgm:spPr/>
      <dgm:t>
        <a:bodyPr/>
        <a:lstStyle/>
        <a:p>
          <a:endParaRPr lang="en-US"/>
        </a:p>
      </dgm:t>
    </dgm:pt>
    <dgm:pt modelId="{34F6C323-F2AA-A14E-A0A8-6D56A49F9441}" type="sibTrans" cxnId="{B2A6A340-C35D-774C-ACF9-17F084468FF4}">
      <dgm:prSet/>
      <dgm:spPr/>
      <dgm:t>
        <a:bodyPr/>
        <a:lstStyle/>
        <a:p>
          <a:endParaRPr lang="en-US"/>
        </a:p>
      </dgm:t>
    </dgm:pt>
    <dgm:pt modelId="{583745DB-65F9-3E41-8669-3F9EA0473790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AF7C85FE-7822-A04D-8B20-88757BEF1694}" type="sibTrans" cxnId="{A3FF1F95-6D8A-7041-AFE3-B7747DF7F8A1}">
      <dgm:prSet/>
      <dgm:spPr/>
      <dgm:t>
        <a:bodyPr/>
        <a:lstStyle/>
        <a:p>
          <a:endParaRPr lang="en-US"/>
        </a:p>
      </dgm:t>
    </dgm:pt>
    <dgm:pt modelId="{3628A6CB-AB97-CA4E-B67A-28DB716BEABD}" type="parTrans" cxnId="{A3FF1F95-6D8A-7041-AFE3-B7747DF7F8A1}">
      <dgm:prSet/>
      <dgm:spPr/>
      <dgm:t>
        <a:bodyPr/>
        <a:lstStyle/>
        <a:p>
          <a:endParaRPr lang="en-US"/>
        </a:p>
      </dgm:t>
    </dgm:pt>
    <dgm:pt modelId="{BD3361ED-FF27-AA44-A260-0AA18AE6A42D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Use Case Diagram</a:t>
          </a:r>
          <a:endParaRPr lang="en-US" sz="2000" dirty="0">
            <a:solidFill>
              <a:srgbClr val="FFC000"/>
            </a:solidFill>
          </a:endParaRPr>
        </a:p>
      </dgm:t>
    </dgm:pt>
    <dgm:pt modelId="{D8271D5A-A3E2-2D45-896A-941B4796934E}" type="parTrans" cxnId="{59F9E59F-FEB0-1E40-9FF8-3956CF40BC4B}">
      <dgm:prSet/>
      <dgm:spPr/>
      <dgm:t>
        <a:bodyPr/>
        <a:lstStyle/>
        <a:p>
          <a:endParaRPr lang="en-US"/>
        </a:p>
      </dgm:t>
    </dgm:pt>
    <dgm:pt modelId="{718B3D16-26B5-FE40-9624-B1D394C9723C}" type="sibTrans" cxnId="{59F9E59F-FEB0-1E40-9FF8-3956CF40BC4B}">
      <dgm:prSet/>
      <dgm:spPr/>
      <dgm:t>
        <a:bodyPr/>
        <a:lstStyle/>
        <a:p>
          <a:endParaRPr lang="en-US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5A0E3319-BFE5-A640-92A6-72949488E640}" type="pres">
      <dgm:prSet presAssocID="{71518407-7E83-F442-8ABE-3975960936C7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D52B9-C5F0-114B-A4B7-0C29E871001A}" type="pres">
      <dgm:prSet presAssocID="{8BCD25FB-E3A9-8D4C-946E-FFC4519B3CE9}" presName="spacer" presStyleCnt="0"/>
      <dgm:spPr/>
    </dgm:pt>
    <dgm:pt modelId="{BFC0E77D-7FDF-1449-A6A4-E9A0A5C4EF42}" type="pres">
      <dgm:prSet presAssocID="{5D7A972B-2D98-2741-A145-38115927E979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92F40-2E2B-634C-90C7-4B99D9F4210C}" type="pres">
      <dgm:prSet presAssocID="{34F6C323-F2AA-A14E-A0A8-6D56A49F9441}" presName="spacer" presStyleCnt="0"/>
      <dgm:spPr/>
    </dgm:pt>
    <dgm:pt modelId="{E80A5861-14A9-B444-A5EB-CF66919BB48C}" type="pres">
      <dgm:prSet presAssocID="{583745DB-65F9-3E41-8669-3F9EA0473790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9F518-5416-864B-A3BF-526C23EC1F2A}" type="pres">
      <dgm:prSet presAssocID="{AF7C85FE-7822-A04D-8B20-88757BEF1694}" presName="spacer" presStyleCnt="0"/>
      <dgm:spPr/>
    </dgm:pt>
    <dgm:pt modelId="{3F0EFD24-D28E-F049-8037-6875A9C1C65B}" type="pres">
      <dgm:prSet presAssocID="{BD3361ED-FF27-AA44-A260-0AA18AE6A42D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A6D4A-16C1-F543-9A4A-650214D739AF}" type="pres">
      <dgm:prSet presAssocID="{718B3D16-26B5-FE40-9624-B1D394C9723C}" presName="spacer" presStyleCnt="0"/>
      <dgm:spPr/>
    </dgm:pt>
    <dgm:pt modelId="{3120270B-553B-924F-83E4-04A472C67AD1}" type="pres">
      <dgm:prSet presAssocID="{171654EB-00B2-4C44-A825-9A97C9034D4A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78A59-983B-8A43-A9F5-7D0089B08B7C}" type="pres">
      <dgm:prSet presAssocID="{CE44798B-276C-2B43-A75D-A70462D0BDAE}" presName="spacer" presStyleCnt="0"/>
      <dgm:spPr/>
    </dgm:pt>
    <dgm:pt modelId="{023D4102-1577-4E46-8FF7-D5FBAF2D17D8}" type="pres">
      <dgm:prSet presAssocID="{856D8095-7CD7-F841-A004-35E3A1F64EEB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57B25-F270-1243-9360-0C3DC3159E96}" type="pres">
      <dgm:prSet presAssocID="{935363CF-495C-CB47-AC8F-96203B3AF54E}" presName="spacer" presStyleCnt="0"/>
      <dgm:spPr/>
    </dgm:pt>
    <dgm:pt modelId="{F27E75D7-ACD5-164D-B8B5-65DE0F3E530B}" type="pres">
      <dgm:prSet presAssocID="{68B643B6-E513-0644-B7C4-5CF5F9CC4D6A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7737-C1D5-D349-B2FA-DDBACA9C7406}" type="pres">
      <dgm:prSet presAssocID="{6C597AE6-4B12-2949-BE77-407438E67FE0}" presName="spacer" presStyleCnt="0"/>
      <dgm:spPr/>
    </dgm:pt>
    <dgm:pt modelId="{4203DC28-3213-4648-9276-09245BEDFDF6}" type="pres">
      <dgm:prSet presAssocID="{107ADF6E-6386-F149-9E63-99DED24FAADD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D5C1-3B77-3D4B-94BF-1C1A8D2BE98B}" type="pres">
      <dgm:prSet presAssocID="{04ABFB8E-72E5-A74B-9935-2D2A952FD220}" presName="spacer" presStyleCnt="0"/>
      <dgm:spPr/>
    </dgm:pt>
    <dgm:pt modelId="{4E3C076E-8274-4593-BD5F-40983EA39ED6}" type="pres">
      <dgm:prSet presAssocID="{54E58AE4-3A17-4BE0-BA8C-4743E1CCF93E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29B68-2F1A-481E-924A-ECF98C9BE672}" type="pres">
      <dgm:prSet presAssocID="{67178167-58C5-4E6A-BF55-F9F979373832}" presName="spacer" presStyleCnt="0"/>
      <dgm:spPr/>
    </dgm:pt>
    <dgm:pt modelId="{F3D4455E-DF3A-47A2-885D-AD4E756BC6AB}" type="pres">
      <dgm:prSet presAssocID="{18C98D67-43D2-4F27-B65F-34C50A9EA69C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78B70-B614-49D6-857B-B31818839E8C}" type="pres">
      <dgm:prSet presAssocID="{2D2F5C8A-A9E5-45AF-944C-F14C65D0C4CA}" presName="spacer" presStyleCnt="0"/>
      <dgm:spPr/>
    </dgm:pt>
    <dgm:pt modelId="{9C77B12D-9684-40A7-98A6-92B739460F02}" type="pres">
      <dgm:prSet presAssocID="{83FBFE80-2EED-4FEC-8B2D-1839DBEC4650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D9AAE-8D46-473F-ADCE-10FAADCF1C49}" type="pres">
      <dgm:prSet presAssocID="{1595CF5E-F940-45DE-B508-2A6277E92955}" presName="spacer" presStyleCnt="0"/>
      <dgm:spPr/>
    </dgm:pt>
    <dgm:pt modelId="{DAEDD942-48D9-43F7-9366-9FE9621FB6EE}" type="pres">
      <dgm:prSet presAssocID="{E1E1DA4E-AC5C-41B3-8926-32FA09E380C7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C07B1-9251-448C-9C88-A67F47552498}" type="pres">
      <dgm:prSet presAssocID="{EC44F1AA-2E3C-454F-B4D7-47B6615CFD9F}" presName="spacer" presStyleCnt="0"/>
      <dgm:spPr/>
    </dgm:pt>
    <dgm:pt modelId="{200B3E4A-31A2-4599-9690-2D71D81A933F}" type="pres">
      <dgm:prSet presAssocID="{B0DA8F4B-0DC7-4537-94B8-E95AB7A87C3F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E0C81-5902-4527-B897-7D3C644F129F}" type="pres">
      <dgm:prSet presAssocID="{AE3BF509-6154-431E-8B24-785F3DA09211}" presName="spacer" presStyleCnt="0"/>
      <dgm:spPr/>
    </dgm:pt>
    <dgm:pt modelId="{0A1D0D3C-5172-46A8-842A-60808FAB4F37}" type="pres">
      <dgm:prSet presAssocID="{B502AB20-F0D8-4ED7-8839-18031F77A22B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BF5C43-CF3E-0640-B06C-4F787B704D6F}" type="presOf" srcId="{54E58AE4-3A17-4BE0-BA8C-4743E1CCF93E}" destId="{4E3C076E-8274-4593-BD5F-40983EA39ED6}" srcOrd="0" destOrd="0" presId="urn:microsoft.com/office/officeart/2005/8/layout/vList2"/>
    <dgm:cxn modelId="{130F71DD-AA8F-6C40-BAD5-D2C276F94F1A}" type="presOf" srcId="{68B643B6-E513-0644-B7C4-5CF5F9CC4D6A}" destId="{F27E75D7-ACD5-164D-B8B5-65DE0F3E530B}" srcOrd="0" destOrd="0" presId="urn:microsoft.com/office/officeart/2005/8/layout/vList2"/>
    <dgm:cxn modelId="{16480842-41BF-4151-B697-DF66C8EA7939}" srcId="{732E581A-721D-4857-9219-F943EB112857}" destId="{E1E1DA4E-AC5C-41B3-8926-32FA09E380C7}" srcOrd="12" destOrd="0" parTransId="{38F19B3A-BFCB-46C1-8322-C376CC563914}" sibTransId="{EC44F1AA-2E3C-454F-B4D7-47B6615CFD9F}"/>
    <dgm:cxn modelId="{4037D661-F132-A44C-A41F-66BA058A2F23}" type="presOf" srcId="{856D8095-7CD7-F841-A004-35E3A1F64EEB}" destId="{023D4102-1577-4E46-8FF7-D5FBAF2D17D8}" srcOrd="0" destOrd="0" presId="urn:microsoft.com/office/officeart/2005/8/layout/vList2"/>
    <dgm:cxn modelId="{38B55187-0F3D-F645-B8FD-BD3E2A4C454C}" type="presOf" srcId="{B0DA8F4B-0DC7-4537-94B8-E95AB7A87C3F}" destId="{200B3E4A-31A2-4599-9690-2D71D81A933F}" srcOrd="0" destOrd="0" presId="urn:microsoft.com/office/officeart/2005/8/layout/vList2"/>
    <dgm:cxn modelId="{E5D9CC38-A181-F444-AD14-96F1AD4B9428}" type="presOf" srcId="{107ADF6E-6386-F149-9E63-99DED24FAADD}" destId="{4203DC28-3213-4648-9276-09245BEDFDF6}" srcOrd="0" destOrd="0" presId="urn:microsoft.com/office/officeart/2005/8/layout/vList2"/>
    <dgm:cxn modelId="{3120ECBA-15BA-F340-81D4-BE6CCEF8F381}" type="presOf" srcId="{732E581A-721D-4857-9219-F943EB112857}" destId="{96E0DE47-4E7B-4C9C-A9A6-A157749CFD26}" srcOrd="0" destOrd="0" presId="urn:microsoft.com/office/officeart/2005/8/layout/vList2"/>
    <dgm:cxn modelId="{8106FA0E-12AF-774E-BF6B-912CB5351ACE}" srcId="{732E581A-721D-4857-9219-F943EB112857}" destId="{856D8095-7CD7-F841-A004-35E3A1F64EEB}" srcOrd="6" destOrd="0" parTransId="{BDE056CB-AC32-CD4C-B196-0983729CB9CA}" sibTransId="{935363CF-495C-CB47-AC8F-96203B3AF54E}"/>
    <dgm:cxn modelId="{C6BF8F4F-3A1E-CC4D-B05C-044EA1897B3F}" type="presOf" srcId="{A0C34863-7FB0-429A-A511-3C9531361022}" destId="{0A6C0087-A782-49EE-86D1-2162B357DA77}" srcOrd="0" destOrd="0" presId="urn:microsoft.com/office/officeart/2005/8/layout/vList2"/>
    <dgm:cxn modelId="{98BBF4D0-0740-4099-B950-944204436902}" srcId="{732E581A-721D-4857-9219-F943EB112857}" destId="{54E58AE4-3A17-4BE0-BA8C-4743E1CCF93E}" srcOrd="9" destOrd="0" parTransId="{5D33C6C0-1E80-4222-88D2-4A9C7FE54F88}" sibTransId="{67178167-58C5-4E6A-BF55-F9F979373832}"/>
    <dgm:cxn modelId="{F208038F-FFD0-314D-8168-EDC54E3F3F39}" srcId="{732E581A-721D-4857-9219-F943EB112857}" destId="{68B643B6-E513-0644-B7C4-5CF5F9CC4D6A}" srcOrd="7" destOrd="0" parTransId="{200CBA57-2D54-4F45-9F19-9DC8204FC3F0}" sibTransId="{6C597AE6-4B12-2949-BE77-407438E67FE0}"/>
    <dgm:cxn modelId="{298A80E8-FE10-0A47-AE99-61F426E8896C}" srcId="{732E581A-721D-4857-9219-F943EB112857}" destId="{107ADF6E-6386-F149-9E63-99DED24FAADD}" srcOrd="8" destOrd="0" parTransId="{738703F7-5DCF-7444-8635-56284C447E68}" sibTransId="{04ABFB8E-72E5-A74B-9935-2D2A952FD220}"/>
    <dgm:cxn modelId="{3698885E-960D-1244-AA2C-644C0F637DD4}" type="presOf" srcId="{18C98D67-43D2-4F27-B65F-34C50A9EA69C}" destId="{F3D4455E-DF3A-47A2-885D-AD4E756BC6AB}" srcOrd="0" destOrd="0" presId="urn:microsoft.com/office/officeart/2005/8/layout/vList2"/>
    <dgm:cxn modelId="{59F9E59F-FEB0-1E40-9FF8-3956CF40BC4B}" srcId="{732E581A-721D-4857-9219-F943EB112857}" destId="{BD3361ED-FF27-AA44-A260-0AA18AE6A42D}" srcOrd="4" destOrd="0" parTransId="{D8271D5A-A3E2-2D45-896A-941B4796934E}" sibTransId="{718B3D16-26B5-FE40-9624-B1D394C9723C}"/>
    <dgm:cxn modelId="{904A2913-FDB9-40A2-9209-9FACF8ECF413}" srcId="{732E581A-721D-4857-9219-F943EB112857}" destId="{83FBFE80-2EED-4FEC-8B2D-1839DBEC4650}" srcOrd="11" destOrd="0" parTransId="{1D6E5182-C006-4FA4-BBE9-E0C87A34DB0D}" sibTransId="{1595CF5E-F940-45DE-B508-2A6277E92955}"/>
    <dgm:cxn modelId="{B2FE7E00-3333-C549-91CA-1EDCD8CA4CD5}" type="presOf" srcId="{E1E1DA4E-AC5C-41B3-8926-32FA09E380C7}" destId="{DAEDD942-48D9-43F7-9366-9FE9621FB6EE}" srcOrd="0" destOrd="0" presId="urn:microsoft.com/office/officeart/2005/8/layout/vList2"/>
    <dgm:cxn modelId="{B2A6A340-C35D-774C-ACF9-17F084468FF4}" srcId="{732E581A-721D-4857-9219-F943EB112857}" destId="{5D7A972B-2D98-2741-A145-38115927E979}" srcOrd="2" destOrd="0" parTransId="{FE212D1A-9B4F-D84C-A838-620EB02DCB29}" sibTransId="{34F6C323-F2AA-A14E-A0A8-6D56A49F9441}"/>
    <dgm:cxn modelId="{522E5A50-5495-7C44-9126-27013C0A7633}" type="presOf" srcId="{BD3361ED-FF27-AA44-A260-0AA18AE6A42D}" destId="{3F0EFD24-D28E-F049-8037-6875A9C1C65B}" srcOrd="0" destOrd="0" presId="urn:microsoft.com/office/officeart/2005/8/layout/vList2"/>
    <dgm:cxn modelId="{6348645F-BE25-194F-A4B7-B0D566B3EC4C}" type="presOf" srcId="{83FBFE80-2EED-4FEC-8B2D-1839DBEC4650}" destId="{9C77B12D-9684-40A7-98A6-92B739460F02}" srcOrd="0" destOrd="0" presId="urn:microsoft.com/office/officeart/2005/8/layout/vList2"/>
    <dgm:cxn modelId="{21B1F26D-1187-4D17-94E0-5D7447716246}" srcId="{732E581A-721D-4857-9219-F943EB112857}" destId="{18C98D67-43D2-4F27-B65F-34C50A9EA69C}" srcOrd="10" destOrd="0" parTransId="{320AB36F-1A15-4F89-BA62-900A08ACD4A8}" sibTransId="{2D2F5C8A-A9E5-45AF-944C-F14C65D0C4CA}"/>
    <dgm:cxn modelId="{10405723-15FD-5646-A888-B3159AE6131F}" type="presOf" srcId="{171654EB-00B2-4C44-A825-9A97C9034D4A}" destId="{3120270B-553B-924F-83E4-04A472C67AD1}" srcOrd="0" destOrd="0" presId="urn:microsoft.com/office/officeart/2005/8/layout/vList2"/>
    <dgm:cxn modelId="{93A96B10-C909-DB43-9BBE-A8D2395BDC20}" srcId="{732E581A-721D-4857-9219-F943EB112857}" destId="{171654EB-00B2-4C44-A825-9A97C9034D4A}" srcOrd="5" destOrd="0" parTransId="{C3D82B54-4C0B-A344-872A-41271DCF0264}" sibTransId="{CE44798B-276C-2B43-A75D-A70462D0BDAE}"/>
    <dgm:cxn modelId="{D67EE43D-A590-3046-8522-6D18BB4E0DCA}" srcId="{732E581A-721D-4857-9219-F943EB112857}" destId="{71518407-7E83-F442-8ABE-3975960936C7}" srcOrd="1" destOrd="0" parTransId="{F4B2F81D-A7D0-E34B-91FE-D1AFBCDE7351}" sibTransId="{8BCD25FB-E3A9-8D4C-946E-FFC4519B3CE9}"/>
    <dgm:cxn modelId="{A3FF1F95-6D8A-7041-AFE3-B7747DF7F8A1}" srcId="{732E581A-721D-4857-9219-F943EB112857}" destId="{583745DB-65F9-3E41-8669-3F9EA0473790}" srcOrd="3" destOrd="0" parTransId="{3628A6CB-AB97-CA4E-B67A-28DB716BEABD}" sibTransId="{AF7C85FE-7822-A04D-8B20-88757BEF1694}"/>
    <dgm:cxn modelId="{4DE378C0-5636-E547-A189-1123F186417A}" type="presOf" srcId="{5D7A972B-2D98-2741-A145-38115927E979}" destId="{BFC0E77D-7FDF-1449-A6A4-E9A0A5C4EF42}" srcOrd="0" destOrd="0" presId="urn:microsoft.com/office/officeart/2005/8/layout/vList2"/>
    <dgm:cxn modelId="{CF4E6C52-517C-CD41-B7F0-A72883C1C93A}" type="presOf" srcId="{B502AB20-F0D8-4ED7-8839-18031F77A22B}" destId="{0A1D0D3C-5172-46A8-842A-60808FAB4F37}" srcOrd="0" destOrd="0" presId="urn:microsoft.com/office/officeart/2005/8/layout/vList2"/>
    <dgm:cxn modelId="{1406AB07-850F-4440-AC75-3B8570EDA2E3}" type="presOf" srcId="{583745DB-65F9-3E41-8669-3F9EA0473790}" destId="{E80A5861-14A9-B444-A5EB-CF66919BB48C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8F70E6E2-4AD7-AD4A-BB3F-A220BCD222E7}" type="presOf" srcId="{71518407-7E83-F442-8ABE-3975960936C7}" destId="{5A0E3319-BFE5-A640-92A6-72949488E640}" srcOrd="0" destOrd="0" presId="urn:microsoft.com/office/officeart/2005/8/layout/vList2"/>
    <dgm:cxn modelId="{D05A7405-F58F-4C3F-B4EA-0CF5AF1496D2}" srcId="{732E581A-721D-4857-9219-F943EB112857}" destId="{B0DA8F4B-0DC7-4537-94B8-E95AB7A87C3F}" srcOrd="13" destOrd="0" parTransId="{F6C7B502-3574-4A1A-8A69-FF3295EA78AB}" sibTransId="{AE3BF509-6154-431E-8B24-785F3DA09211}"/>
    <dgm:cxn modelId="{B15D4DC7-C41B-47C0-BBBB-C4C1DCBB3731}" srcId="{732E581A-721D-4857-9219-F943EB112857}" destId="{B502AB20-F0D8-4ED7-8839-18031F77A22B}" srcOrd="14" destOrd="0" parTransId="{DE6BED7E-A96A-49BA-B9C8-FA7ED0CC1F2A}" sibTransId="{506ED76A-F48A-44ED-9E8F-65073C7B80F4}"/>
    <dgm:cxn modelId="{B90198DF-B5CE-7C41-9D90-172CE28775CE}" type="presParOf" srcId="{96E0DE47-4E7B-4C9C-A9A6-A157749CFD26}" destId="{0A6C0087-A782-49EE-86D1-2162B357DA77}" srcOrd="0" destOrd="0" presId="urn:microsoft.com/office/officeart/2005/8/layout/vList2"/>
    <dgm:cxn modelId="{25D3DC53-A691-EA4B-BB14-0E1D7DB17DE0}" type="presParOf" srcId="{96E0DE47-4E7B-4C9C-A9A6-A157749CFD26}" destId="{365CB52A-5B75-46F5-9240-57DE2DFBA870}" srcOrd="1" destOrd="0" presId="urn:microsoft.com/office/officeart/2005/8/layout/vList2"/>
    <dgm:cxn modelId="{58AAC03D-F6E1-1644-8850-B1511246C217}" type="presParOf" srcId="{96E0DE47-4E7B-4C9C-A9A6-A157749CFD26}" destId="{5A0E3319-BFE5-A640-92A6-72949488E640}" srcOrd="2" destOrd="0" presId="urn:microsoft.com/office/officeart/2005/8/layout/vList2"/>
    <dgm:cxn modelId="{A6063CBA-849A-F94C-AA65-531F0405C579}" type="presParOf" srcId="{96E0DE47-4E7B-4C9C-A9A6-A157749CFD26}" destId="{0E1D52B9-C5F0-114B-A4B7-0C29E871001A}" srcOrd="3" destOrd="0" presId="urn:microsoft.com/office/officeart/2005/8/layout/vList2"/>
    <dgm:cxn modelId="{693D13B3-2A40-BE4F-B616-8BB6AC246739}" type="presParOf" srcId="{96E0DE47-4E7B-4C9C-A9A6-A157749CFD26}" destId="{BFC0E77D-7FDF-1449-A6A4-E9A0A5C4EF42}" srcOrd="4" destOrd="0" presId="urn:microsoft.com/office/officeart/2005/8/layout/vList2"/>
    <dgm:cxn modelId="{44C92679-A3D2-F545-8B6C-78A6CD194211}" type="presParOf" srcId="{96E0DE47-4E7B-4C9C-A9A6-A157749CFD26}" destId="{2B892F40-2E2B-634C-90C7-4B99D9F4210C}" srcOrd="5" destOrd="0" presId="urn:microsoft.com/office/officeart/2005/8/layout/vList2"/>
    <dgm:cxn modelId="{2EC9DF4F-3C31-334E-B59A-6ACEB4A79F6F}" type="presParOf" srcId="{96E0DE47-4E7B-4C9C-A9A6-A157749CFD26}" destId="{E80A5861-14A9-B444-A5EB-CF66919BB48C}" srcOrd="6" destOrd="0" presId="urn:microsoft.com/office/officeart/2005/8/layout/vList2"/>
    <dgm:cxn modelId="{C64FC907-D853-CC47-9441-F64919279EE3}" type="presParOf" srcId="{96E0DE47-4E7B-4C9C-A9A6-A157749CFD26}" destId="{A619F518-5416-864B-A3BF-526C23EC1F2A}" srcOrd="7" destOrd="0" presId="urn:microsoft.com/office/officeart/2005/8/layout/vList2"/>
    <dgm:cxn modelId="{D2E7C75F-023C-704C-89C6-F814B213707D}" type="presParOf" srcId="{96E0DE47-4E7B-4C9C-A9A6-A157749CFD26}" destId="{3F0EFD24-D28E-F049-8037-6875A9C1C65B}" srcOrd="8" destOrd="0" presId="urn:microsoft.com/office/officeart/2005/8/layout/vList2"/>
    <dgm:cxn modelId="{C349CA98-C3BA-2942-8811-73EB82DFB4B5}" type="presParOf" srcId="{96E0DE47-4E7B-4C9C-A9A6-A157749CFD26}" destId="{3D3A6D4A-16C1-F543-9A4A-650214D739AF}" srcOrd="9" destOrd="0" presId="urn:microsoft.com/office/officeart/2005/8/layout/vList2"/>
    <dgm:cxn modelId="{0D8934C0-24F1-6049-9C1E-9E71325552B0}" type="presParOf" srcId="{96E0DE47-4E7B-4C9C-A9A6-A157749CFD26}" destId="{3120270B-553B-924F-83E4-04A472C67AD1}" srcOrd="10" destOrd="0" presId="urn:microsoft.com/office/officeart/2005/8/layout/vList2"/>
    <dgm:cxn modelId="{1103EA97-0454-4F42-8661-2F8C140183FD}" type="presParOf" srcId="{96E0DE47-4E7B-4C9C-A9A6-A157749CFD26}" destId="{AED78A59-983B-8A43-A9F5-7D0089B08B7C}" srcOrd="11" destOrd="0" presId="urn:microsoft.com/office/officeart/2005/8/layout/vList2"/>
    <dgm:cxn modelId="{0BADE18B-86AA-5A43-B3DD-B960B05710C4}" type="presParOf" srcId="{96E0DE47-4E7B-4C9C-A9A6-A157749CFD26}" destId="{023D4102-1577-4E46-8FF7-D5FBAF2D17D8}" srcOrd="12" destOrd="0" presId="urn:microsoft.com/office/officeart/2005/8/layout/vList2"/>
    <dgm:cxn modelId="{2D3D47AF-4C36-314C-809F-B40DE135A39C}" type="presParOf" srcId="{96E0DE47-4E7B-4C9C-A9A6-A157749CFD26}" destId="{51657B25-F270-1243-9360-0C3DC3159E96}" srcOrd="13" destOrd="0" presId="urn:microsoft.com/office/officeart/2005/8/layout/vList2"/>
    <dgm:cxn modelId="{F105DD51-8517-A442-A4CB-F8B9AA12184A}" type="presParOf" srcId="{96E0DE47-4E7B-4C9C-A9A6-A157749CFD26}" destId="{F27E75D7-ACD5-164D-B8B5-65DE0F3E530B}" srcOrd="14" destOrd="0" presId="urn:microsoft.com/office/officeart/2005/8/layout/vList2"/>
    <dgm:cxn modelId="{DEEC0C9F-6059-A940-BFB9-0CF9163614E9}" type="presParOf" srcId="{96E0DE47-4E7B-4C9C-A9A6-A157749CFD26}" destId="{94B17737-C1D5-D349-B2FA-DDBACA9C7406}" srcOrd="15" destOrd="0" presId="urn:microsoft.com/office/officeart/2005/8/layout/vList2"/>
    <dgm:cxn modelId="{25C4AA41-7E79-5641-8E2F-EC56792E9EA7}" type="presParOf" srcId="{96E0DE47-4E7B-4C9C-A9A6-A157749CFD26}" destId="{4203DC28-3213-4648-9276-09245BEDFDF6}" srcOrd="16" destOrd="0" presId="urn:microsoft.com/office/officeart/2005/8/layout/vList2"/>
    <dgm:cxn modelId="{05361B6B-059D-1C4D-B34C-4F0C3FB0C489}" type="presParOf" srcId="{96E0DE47-4E7B-4C9C-A9A6-A157749CFD26}" destId="{878ED5C1-3B77-3D4B-94BF-1C1A8D2BE98B}" srcOrd="17" destOrd="0" presId="urn:microsoft.com/office/officeart/2005/8/layout/vList2"/>
    <dgm:cxn modelId="{7A18A4DF-49DB-E449-875B-82767A5FAF73}" type="presParOf" srcId="{96E0DE47-4E7B-4C9C-A9A6-A157749CFD26}" destId="{4E3C076E-8274-4593-BD5F-40983EA39ED6}" srcOrd="18" destOrd="0" presId="urn:microsoft.com/office/officeart/2005/8/layout/vList2"/>
    <dgm:cxn modelId="{38723FC7-73F4-8A47-BC44-86394F83AAC5}" type="presParOf" srcId="{96E0DE47-4E7B-4C9C-A9A6-A157749CFD26}" destId="{3E229B68-2F1A-481E-924A-ECF98C9BE672}" srcOrd="19" destOrd="0" presId="urn:microsoft.com/office/officeart/2005/8/layout/vList2"/>
    <dgm:cxn modelId="{0B417698-5E16-674B-B3E0-95D1C351F3BE}" type="presParOf" srcId="{96E0DE47-4E7B-4C9C-A9A6-A157749CFD26}" destId="{F3D4455E-DF3A-47A2-885D-AD4E756BC6AB}" srcOrd="20" destOrd="0" presId="urn:microsoft.com/office/officeart/2005/8/layout/vList2"/>
    <dgm:cxn modelId="{125B044F-E448-F949-A4C9-5F710E69D355}" type="presParOf" srcId="{96E0DE47-4E7B-4C9C-A9A6-A157749CFD26}" destId="{78D78B70-B614-49D6-857B-B31818839E8C}" srcOrd="21" destOrd="0" presId="urn:microsoft.com/office/officeart/2005/8/layout/vList2"/>
    <dgm:cxn modelId="{A2ECF20C-2D00-3242-85CE-E67F0D913024}" type="presParOf" srcId="{96E0DE47-4E7B-4C9C-A9A6-A157749CFD26}" destId="{9C77B12D-9684-40A7-98A6-92B739460F02}" srcOrd="22" destOrd="0" presId="urn:microsoft.com/office/officeart/2005/8/layout/vList2"/>
    <dgm:cxn modelId="{6A3F6818-233D-D244-B4B8-226A7CB0E615}" type="presParOf" srcId="{96E0DE47-4E7B-4C9C-A9A6-A157749CFD26}" destId="{7EFD9AAE-8D46-473F-ADCE-10FAADCF1C49}" srcOrd="23" destOrd="0" presId="urn:microsoft.com/office/officeart/2005/8/layout/vList2"/>
    <dgm:cxn modelId="{9D17FB57-2EBE-7641-8521-EB3C58040BA9}" type="presParOf" srcId="{96E0DE47-4E7B-4C9C-A9A6-A157749CFD26}" destId="{DAEDD942-48D9-43F7-9366-9FE9621FB6EE}" srcOrd="24" destOrd="0" presId="urn:microsoft.com/office/officeart/2005/8/layout/vList2"/>
    <dgm:cxn modelId="{DCA990F6-C4B9-314F-8B11-0983CAC7E428}" type="presParOf" srcId="{96E0DE47-4E7B-4C9C-A9A6-A157749CFD26}" destId="{DBBC07B1-9251-448C-9C88-A67F47552498}" srcOrd="25" destOrd="0" presId="urn:microsoft.com/office/officeart/2005/8/layout/vList2"/>
    <dgm:cxn modelId="{13B96E09-AD0C-A94A-AF6F-24B9B6B9D9DD}" type="presParOf" srcId="{96E0DE47-4E7B-4C9C-A9A6-A157749CFD26}" destId="{200B3E4A-31A2-4599-9690-2D71D81A933F}" srcOrd="26" destOrd="0" presId="urn:microsoft.com/office/officeart/2005/8/layout/vList2"/>
    <dgm:cxn modelId="{F0682A35-A6C4-A449-A87D-96EACBDE9706}" type="presParOf" srcId="{96E0DE47-4E7B-4C9C-A9A6-A157749CFD26}" destId="{A3DE0C81-5902-4527-B897-7D3C644F129F}" srcOrd="27" destOrd="0" presId="urn:microsoft.com/office/officeart/2005/8/layout/vList2"/>
    <dgm:cxn modelId="{801B030E-7A63-C742-AE56-7A7C512AC324}" type="presParOf" srcId="{96E0DE47-4E7B-4C9C-A9A6-A157749CFD26}" destId="{0A1D0D3C-5172-46A8-842A-60808FAB4F37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58AE4-3A17-4BE0-BA8C-4743E1CCF93E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Requirements Inventory</a:t>
          </a:r>
          <a:endParaRPr lang="en-US" sz="2000" dirty="0">
            <a:solidFill>
              <a:schemeClr val="bg2"/>
            </a:solidFill>
          </a:endParaRPr>
        </a:p>
      </dgm:t>
    </dgm:pt>
    <dgm:pt modelId="{5D33C6C0-1E80-4222-88D2-4A9C7FE54F88}" type="parTrans" cxnId="{98BBF4D0-0740-4099-B950-944204436902}">
      <dgm:prSet/>
      <dgm:spPr/>
      <dgm:t>
        <a:bodyPr/>
        <a:lstStyle/>
        <a:p>
          <a:endParaRPr lang="en-US"/>
        </a:p>
      </dgm:t>
    </dgm:pt>
    <dgm:pt modelId="{67178167-58C5-4E6A-BF55-F9F979373832}" type="sibTrans" cxnId="{98BBF4D0-0740-4099-B950-944204436902}">
      <dgm:prSet/>
      <dgm:spPr/>
      <dgm:t>
        <a:bodyPr/>
        <a:lstStyle/>
        <a:p>
          <a:endParaRPr lang="en-US"/>
        </a:p>
      </dgm:t>
    </dgm:pt>
    <dgm:pt modelId="{83FBFE80-2EED-4FEC-8B2D-1839DBEC465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Testing Plan</a:t>
          </a:r>
          <a:endParaRPr lang="en-US" sz="2000" dirty="0">
            <a:solidFill>
              <a:schemeClr val="bg2"/>
            </a:solidFill>
          </a:endParaRPr>
        </a:p>
      </dgm:t>
    </dgm:pt>
    <dgm:pt modelId="{1D6E5182-C006-4FA4-BBE9-E0C87A34DB0D}" type="parTrans" cxnId="{904A2913-FDB9-40A2-9209-9FACF8ECF413}">
      <dgm:prSet/>
      <dgm:spPr/>
      <dgm:t>
        <a:bodyPr/>
        <a:lstStyle/>
        <a:p>
          <a:endParaRPr lang="en-US"/>
        </a:p>
      </dgm:t>
    </dgm:pt>
    <dgm:pt modelId="{1595CF5E-F940-45DE-B508-2A6277E92955}" type="sibTrans" cxnId="{904A2913-FDB9-40A2-9209-9FACF8ECF413}">
      <dgm:prSet/>
      <dgm:spPr/>
      <dgm:t>
        <a:bodyPr/>
        <a:lstStyle/>
        <a:p>
          <a:endParaRPr lang="en-US"/>
        </a:p>
      </dgm:t>
    </dgm:pt>
    <dgm:pt modelId="{E1E1DA4E-AC5C-41B3-8926-32FA09E380C7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Development and Production Environments</a:t>
          </a:r>
          <a:endParaRPr lang="en-US" sz="2000" dirty="0">
            <a:solidFill>
              <a:schemeClr val="bg2"/>
            </a:solidFill>
          </a:endParaRPr>
        </a:p>
      </dgm:t>
    </dgm:pt>
    <dgm:pt modelId="{38F19B3A-BFCB-46C1-8322-C376CC563914}" type="parTrans" cxnId="{16480842-41BF-4151-B697-DF66C8EA7939}">
      <dgm:prSet/>
      <dgm:spPr/>
      <dgm:t>
        <a:bodyPr/>
        <a:lstStyle/>
        <a:p>
          <a:endParaRPr lang="en-US"/>
        </a:p>
      </dgm:t>
    </dgm:pt>
    <dgm:pt modelId="{EC44F1AA-2E3C-454F-B4D7-47B6615CFD9F}" type="sibTrans" cxnId="{16480842-41BF-4151-B697-DF66C8EA7939}">
      <dgm:prSet/>
      <dgm:spPr/>
      <dgm:t>
        <a:bodyPr/>
        <a:lstStyle/>
        <a:p>
          <a:endParaRPr lang="en-US"/>
        </a:p>
      </dgm:t>
    </dgm:pt>
    <dgm:pt modelId="{B0DA8F4B-0DC7-4537-94B8-E95AB7A87C3F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Prototype Screens</a:t>
          </a:r>
          <a:endParaRPr lang="en-US" sz="2000" dirty="0">
            <a:solidFill>
              <a:schemeClr val="bg2"/>
            </a:solidFill>
          </a:endParaRPr>
        </a:p>
      </dgm:t>
    </dgm:pt>
    <dgm:pt modelId="{F6C7B502-3574-4A1A-8A69-FF3295EA78AB}" type="parTrans" cxnId="{D05A7405-F58F-4C3F-B4EA-0CF5AF1496D2}">
      <dgm:prSet/>
      <dgm:spPr/>
      <dgm:t>
        <a:bodyPr/>
        <a:lstStyle/>
        <a:p>
          <a:endParaRPr lang="en-US"/>
        </a:p>
      </dgm:t>
    </dgm:pt>
    <dgm:pt modelId="{AE3BF509-6154-431E-8B24-785F3DA09211}" type="sibTrans" cxnId="{D05A7405-F58F-4C3F-B4EA-0CF5AF1496D2}">
      <dgm:prSet/>
      <dgm:spPr/>
      <dgm:t>
        <a:bodyPr/>
        <a:lstStyle/>
        <a:p>
          <a:endParaRPr lang="en-US"/>
        </a:p>
      </dgm:t>
    </dgm:pt>
    <dgm:pt modelId="{B502AB20-F0D8-4ED7-8839-18031F77A22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Timeline</a:t>
          </a:r>
          <a:endParaRPr lang="en-US" sz="2000" dirty="0">
            <a:solidFill>
              <a:schemeClr val="bg2"/>
            </a:solidFill>
          </a:endParaRPr>
        </a:p>
      </dgm:t>
    </dgm:pt>
    <dgm:pt modelId="{DE6BED7E-A96A-49BA-B9C8-FA7ED0CC1F2A}" type="parTrans" cxnId="{B15D4DC7-C41B-47C0-BBBB-C4C1DCBB3731}">
      <dgm:prSet/>
      <dgm:spPr/>
      <dgm:t>
        <a:bodyPr/>
        <a:lstStyle/>
        <a:p>
          <a:endParaRPr lang="en-US"/>
        </a:p>
      </dgm:t>
    </dgm:pt>
    <dgm:pt modelId="{506ED76A-F48A-44ED-9E8F-65073C7B80F4}" type="sibTrans" cxnId="{B15D4DC7-C41B-47C0-BBBB-C4C1DCBB3731}">
      <dgm:prSet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Dictionary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68B643B6-E513-0644-B7C4-5CF5F9CC4D6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Activity Diagram</a:t>
          </a:r>
          <a:endParaRPr lang="en-US" sz="2000" dirty="0">
            <a:solidFill>
              <a:schemeClr val="bg2"/>
            </a:solidFill>
          </a:endParaRPr>
        </a:p>
      </dgm:t>
    </dgm:pt>
    <dgm:pt modelId="{200CBA57-2D54-4F45-9F19-9DC8204FC3F0}" type="parTrans" cxnId="{F208038F-FFD0-314D-8168-EDC54E3F3F39}">
      <dgm:prSet/>
      <dgm:spPr/>
      <dgm:t>
        <a:bodyPr/>
        <a:lstStyle/>
        <a:p>
          <a:endParaRPr lang="en-US"/>
        </a:p>
      </dgm:t>
    </dgm:pt>
    <dgm:pt modelId="{6C597AE6-4B12-2949-BE77-407438E67FE0}" type="sibTrans" cxnId="{F208038F-FFD0-314D-8168-EDC54E3F3F39}">
      <dgm:prSet/>
      <dgm:spPr/>
      <dgm:t>
        <a:bodyPr/>
        <a:lstStyle/>
        <a:p>
          <a:endParaRPr lang="en-US"/>
        </a:p>
      </dgm:t>
    </dgm:pt>
    <dgm:pt modelId="{107ADF6E-6386-F149-9E63-99DED24FAAD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Flow Diagrams</a:t>
          </a:r>
          <a:endParaRPr lang="en-US" sz="2000" dirty="0">
            <a:solidFill>
              <a:schemeClr val="bg2"/>
            </a:solidFill>
          </a:endParaRPr>
        </a:p>
      </dgm:t>
    </dgm:pt>
    <dgm:pt modelId="{738703F7-5DCF-7444-8635-56284C447E68}" type="parTrans" cxnId="{298A80E8-FE10-0A47-AE99-61F426E8896C}">
      <dgm:prSet/>
      <dgm:spPr/>
      <dgm:t>
        <a:bodyPr/>
        <a:lstStyle/>
        <a:p>
          <a:endParaRPr lang="en-US"/>
        </a:p>
      </dgm:t>
    </dgm:pt>
    <dgm:pt modelId="{04ABFB8E-72E5-A74B-9935-2D2A952FD220}" type="sibTrans" cxnId="{298A80E8-FE10-0A47-AE99-61F426E8896C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856D8095-7CD7-F841-A004-35E3A1F64EE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Website Map</a:t>
          </a:r>
          <a:endParaRPr lang="en-US" sz="2000" dirty="0">
            <a:solidFill>
              <a:schemeClr val="bg2"/>
            </a:solidFill>
          </a:endParaRPr>
        </a:p>
      </dgm:t>
    </dgm:pt>
    <dgm:pt modelId="{BDE056CB-AC32-CD4C-B196-0983729CB9CA}" type="parTrans" cxnId="{8106FA0E-12AF-774E-BF6B-912CB5351ACE}">
      <dgm:prSet/>
      <dgm:spPr/>
      <dgm:t>
        <a:bodyPr/>
        <a:lstStyle/>
        <a:p>
          <a:endParaRPr lang="en-US"/>
        </a:p>
      </dgm:t>
    </dgm:pt>
    <dgm:pt modelId="{935363CF-495C-CB47-AC8F-96203B3AF54E}" type="sibTrans" cxnId="{8106FA0E-12AF-774E-BF6B-912CB5351ACE}">
      <dgm:prSet/>
      <dgm:spPr/>
      <dgm:t>
        <a:bodyPr/>
        <a:lstStyle/>
        <a:p>
          <a:endParaRPr lang="en-US"/>
        </a:p>
      </dgm:t>
    </dgm:pt>
    <dgm:pt modelId="{71518407-7E83-F442-8ABE-3975960936C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F4B2F81D-A7D0-E34B-91FE-D1AFBCDE7351}" type="parTrans" cxnId="{D67EE43D-A590-3046-8522-6D18BB4E0DCA}">
      <dgm:prSet/>
      <dgm:spPr/>
      <dgm:t>
        <a:bodyPr/>
        <a:lstStyle/>
        <a:p>
          <a:endParaRPr lang="en-US"/>
        </a:p>
      </dgm:t>
    </dgm:pt>
    <dgm:pt modelId="{8BCD25FB-E3A9-8D4C-946E-FFC4519B3CE9}" type="sibTrans" cxnId="{D67EE43D-A590-3046-8522-6D18BB4E0DCA}">
      <dgm:prSet/>
      <dgm:spPr/>
      <dgm:t>
        <a:bodyPr/>
        <a:lstStyle/>
        <a:p>
          <a:endParaRPr lang="en-US"/>
        </a:p>
      </dgm:t>
    </dgm:pt>
    <dgm:pt modelId="{5D7A972B-2D98-2741-A145-38115927E979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FE212D1A-9B4F-D84C-A838-620EB02DCB29}" type="parTrans" cxnId="{B2A6A340-C35D-774C-ACF9-17F084468FF4}">
      <dgm:prSet/>
      <dgm:spPr/>
      <dgm:t>
        <a:bodyPr/>
        <a:lstStyle/>
        <a:p>
          <a:endParaRPr lang="en-US"/>
        </a:p>
      </dgm:t>
    </dgm:pt>
    <dgm:pt modelId="{34F6C323-F2AA-A14E-A0A8-6D56A49F9441}" type="sibTrans" cxnId="{B2A6A340-C35D-774C-ACF9-17F084468FF4}">
      <dgm:prSet/>
      <dgm:spPr/>
      <dgm:t>
        <a:bodyPr/>
        <a:lstStyle/>
        <a:p>
          <a:endParaRPr lang="en-US"/>
        </a:p>
      </dgm:t>
    </dgm:pt>
    <dgm:pt modelId="{583745DB-65F9-3E41-8669-3F9EA0473790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AF7C85FE-7822-A04D-8B20-88757BEF1694}" type="sibTrans" cxnId="{A3FF1F95-6D8A-7041-AFE3-B7747DF7F8A1}">
      <dgm:prSet/>
      <dgm:spPr/>
      <dgm:t>
        <a:bodyPr/>
        <a:lstStyle/>
        <a:p>
          <a:endParaRPr lang="en-US"/>
        </a:p>
      </dgm:t>
    </dgm:pt>
    <dgm:pt modelId="{3628A6CB-AB97-CA4E-B67A-28DB716BEABD}" type="parTrans" cxnId="{A3FF1F95-6D8A-7041-AFE3-B7747DF7F8A1}">
      <dgm:prSet/>
      <dgm:spPr/>
      <dgm:t>
        <a:bodyPr/>
        <a:lstStyle/>
        <a:p>
          <a:endParaRPr lang="en-US"/>
        </a:p>
      </dgm:t>
    </dgm:pt>
    <dgm:pt modelId="{BD3361ED-FF27-AA44-A260-0AA18AE6A42D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 Case Diagram</a:t>
          </a:r>
          <a:endParaRPr lang="en-US" sz="2000" dirty="0">
            <a:solidFill>
              <a:schemeClr val="bg2"/>
            </a:solidFill>
          </a:endParaRPr>
        </a:p>
      </dgm:t>
    </dgm:pt>
    <dgm:pt modelId="{D8271D5A-A3E2-2D45-896A-941B4796934E}" type="parTrans" cxnId="{59F9E59F-FEB0-1E40-9FF8-3956CF40BC4B}">
      <dgm:prSet/>
      <dgm:spPr/>
      <dgm:t>
        <a:bodyPr/>
        <a:lstStyle/>
        <a:p>
          <a:endParaRPr lang="en-US"/>
        </a:p>
      </dgm:t>
    </dgm:pt>
    <dgm:pt modelId="{718B3D16-26B5-FE40-9624-B1D394C9723C}" type="sibTrans" cxnId="{59F9E59F-FEB0-1E40-9FF8-3956CF40BC4B}">
      <dgm:prSet/>
      <dgm:spPr/>
      <dgm:t>
        <a:bodyPr/>
        <a:lstStyle/>
        <a:p>
          <a:endParaRPr lang="en-US"/>
        </a:p>
      </dgm:t>
    </dgm:pt>
    <dgm:pt modelId="{E746EFA6-EA50-DC46-B250-8476C25038A1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Deployment </a:t>
          </a:r>
          <a:r>
            <a:rPr lang="en-US" sz="2000" dirty="0" smtClean="0">
              <a:solidFill>
                <a:srgbClr val="FFC000"/>
              </a:solidFill>
            </a:rPr>
            <a:t>Diagram</a:t>
          </a:r>
          <a:endParaRPr lang="en-US" sz="2000" dirty="0">
            <a:solidFill>
              <a:srgbClr val="FFC000"/>
            </a:solidFill>
          </a:endParaRPr>
        </a:p>
      </dgm:t>
    </dgm:pt>
    <dgm:pt modelId="{5BD7D6E1-0C59-5C44-879E-054237717D48}" type="parTrans" cxnId="{D8D937FB-6E03-EA49-BC90-CE59032BD7BB}">
      <dgm:prSet/>
      <dgm:spPr/>
      <dgm:t>
        <a:bodyPr/>
        <a:lstStyle/>
        <a:p>
          <a:endParaRPr lang="en-US"/>
        </a:p>
      </dgm:t>
    </dgm:pt>
    <dgm:pt modelId="{B278576E-4ABF-FE45-924C-B86C70746294}" type="sibTrans" cxnId="{D8D937FB-6E03-EA49-BC90-CE59032BD7BB}">
      <dgm:prSet/>
      <dgm:spPr/>
      <dgm:t>
        <a:bodyPr/>
        <a:lstStyle/>
        <a:p>
          <a:endParaRPr lang="en-US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5A0E3319-BFE5-A640-92A6-72949488E640}" type="pres">
      <dgm:prSet presAssocID="{71518407-7E83-F442-8ABE-3975960936C7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D52B9-C5F0-114B-A4B7-0C29E871001A}" type="pres">
      <dgm:prSet presAssocID="{8BCD25FB-E3A9-8D4C-946E-FFC4519B3CE9}" presName="spacer" presStyleCnt="0"/>
      <dgm:spPr/>
    </dgm:pt>
    <dgm:pt modelId="{BFC0E77D-7FDF-1449-A6A4-E9A0A5C4EF42}" type="pres">
      <dgm:prSet presAssocID="{5D7A972B-2D98-2741-A145-38115927E979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92F40-2E2B-634C-90C7-4B99D9F4210C}" type="pres">
      <dgm:prSet presAssocID="{34F6C323-F2AA-A14E-A0A8-6D56A49F9441}" presName="spacer" presStyleCnt="0"/>
      <dgm:spPr/>
    </dgm:pt>
    <dgm:pt modelId="{E80A5861-14A9-B444-A5EB-CF66919BB48C}" type="pres">
      <dgm:prSet presAssocID="{583745DB-65F9-3E41-8669-3F9EA0473790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9F518-5416-864B-A3BF-526C23EC1F2A}" type="pres">
      <dgm:prSet presAssocID="{AF7C85FE-7822-A04D-8B20-88757BEF1694}" presName="spacer" presStyleCnt="0"/>
      <dgm:spPr/>
    </dgm:pt>
    <dgm:pt modelId="{3F0EFD24-D28E-F049-8037-6875A9C1C65B}" type="pres">
      <dgm:prSet presAssocID="{BD3361ED-FF27-AA44-A260-0AA18AE6A42D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A6D4A-16C1-F543-9A4A-650214D739AF}" type="pres">
      <dgm:prSet presAssocID="{718B3D16-26B5-FE40-9624-B1D394C9723C}" presName="spacer" presStyleCnt="0"/>
      <dgm:spPr/>
    </dgm:pt>
    <dgm:pt modelId="{74073CCA-2BF8-074D-BD95-65777E28CAFD}" type="pres">
      <dgm:prSet presAssocID="{E746EFA6-EA50-DC46-B250-8476C25038A1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CBFE6-C01A-8E46-8DF9-E6B2D0775E85}" type="pres">
      <dgm:prSet presAssocID="{B278576E-4ABF-FE45-924C-B86C70746294}" presName="spacer" presStyleCnt="0"/>
      <dgm:spPr/>
    </dgm:pt>
    <dgm:pt modelId="{023D4102-1577-4E46-8FF7-D5FBAF2D17D8}" type="pres">
      <dgm:prSet presAssocID="{856D8095-7CD7-F841-A004-35E3A1F64EEB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57B25-F270-1243-9360-0C3DC3159E96}" type="pres">
      <dgm:prSet presAssocID="{935363CF-495C-CB47-AC8F-96203B3AF54E}" presName="spacer" presStyleCnt="0"/>
      <dgm:spPr/>
    </dgm:pt>
    <dgm:pt modelId="{F27E75D7-ACD5-164D-B8B5-65DE0F3E530B}" type="pres">
      <dgm:prSet presAssocID="{68B643B6-E513-0644-B7C4-5CF5F9CC4D6A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7737-C1D5-D349-B2FA-DDBACA9C7406}" type="pres">
      <dgm:prSet presAssocID="{6C597AE6-4B12-2949-BE77-407438E67FE0}" presName="spacer" presStyleCnt="0"/>
      <dgm:spPr/>
    </dgm:pt>
    <dgm:pt modelId="{4203DC28-3213-4648-9276-09245BEDFDF6}" type="pres">
      <dgm:prSet presAssocID="{107ADF6E-6386-F149-9E63-99DED24FAADD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D5C1-3B77-3D4B-94BF-1C1A8D2BE98B}" type="pres">
      <dgm:prSet presAssocID="{04ABFB8E-72E5-A74B-9935-2D2A952FD220}" presName="spacer" presStyleCnt="0"/>
      <dgm:spPr/>
    </dgm:pt>
    <dgm:pt modelId="{4E3C076E-8274-4593-BD5F-40983EA39ED6}" type="pres">
      <dgm:prSet presAssocID="{54E58AE4-3A17-4BE0-BA8C-4743E1CCF93E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29B68-2F1A-481E-924A-ECF98C9BE672}" type="pres">
      <dgm:prSet presAssocID="{67178167-58C5-4E6A-BF55-F9F979373832}" presName="spacer" presStyleCnt="0"/>
      <dgm:spPr/>
    </dgm:pt>
    <dgm:pt modelId="{F3D4455E-DF3A-47A2-885D-AD4E756BC6AB}" type="pres">
      <dgm:prSet presAssocID="{18C98D67-43D2-4F27-B65F-34C50A9EA69C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78B70-B614-49D6-857B-B31818839E8C}" type="pres">
      <dgm:prSet presAssocID="{2D2F5C8A-A9E5-45AF-944C-F14C65D0C4CA}" presName="spacer" presStyleCnt="0"/>
      <dgm:spPr/>
    </dgm:pt>
    <dgm:pt modelId="{9C77B12D-9684-40A7-98A6-92B739460F02}" type="pres">
      <dgm:prSet presAssocID="{83FBFE80-2EED-4FEC-8B2D-1839DBEC4650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D9AAE-8D46-473F-ADCE-10FAADCF1C49}" type="pres">
      <dgm:prSet presAssocID="{1595CF5E-F940-45DE-B508-2A6277E92955}" presName="spacer" presStyleCnt="0"/>
      <dgm:spPr/>
    </dgm:pt>
    <dgm:pt modelId="{DAEDD942-48D9-43F7-9366-9FE9621FB6EE}" type="pres">
      <dgm:prSet presAssocID="{E1E1DA4E-AC5C-41B3-8926-32FA09E380C7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C07B1-9251-448C-9C88-A67F47552498}" type="pres">
      <dgm:prSet presAssocID="{EC44F1AA-2E3C-454F-B4D7-47B6615CFD9F}" presName="spacer" presStyleCnt="0"/>
      <dgm:spPr/>
    </dgm:pt>
    <dgm:pt modelId="{200B3E4A-31A2-4599-9690-2D71D81A933F}" type="pres">
      <dgm:prSet presAssocID="{B0DA8F4B-0DC7-4537-94B8-E95AB7A87C3F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E0C81-5902-4527-B897-7D3C644F129F}" type="pres">
      <dgm:prSet presAssocID="{AE3BF509-6154-431E-8B24-785F3DA09211}" presName="spacer" presStyleCnt="0"/>
      <dgm:spPr/>
    </dgm:pt>
    <dgm:pt modelId="{0A1D0D3C-5172-46A8-842A-60808FAB4F37}" type="pres">
      <dgm:prSet presAssocID="{B502AB20-F0D8-4ED7-8839-18031F77A22B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93A97E-BF2D-1049-AD7B-A76E1E53C48C}" type="presOf" srcId="{107ADF6E-6386-F149-9E63-99DED24FAADD}" destId="{4203DC28-3213-4648-9276-09245BEDFDF6}" srcOrd="0" destOrd="0" presId="urn:microsoft.com/office/officeart/2005/8/layout/vList2"/>
    <dgm:cxn modelId="{16480842-41BF-4151-B697-DF66C8EA7939}" srcId="{732E581A-721D-4857-9219-F943EB112857}" destId="{E1E1DA4E-AC5C-41B3-8926-32FA09E380C7}" srcOrd="12" destOrd="0" parTransId="{38F19B3A-BFCB-46C1-8322-C376CC563914}" sibTransId="{EC44F1AA-2E3C-454F-B4D7-47B6615CFD9F}"/>
    <dgm:cxn modelId="{8106FA0E-12AF-774E-BF6B-912CB5351ACE}" srcId="{732E581A-721D-4857-9219-F943EB112857}" destId="{856D8095-7CD7-F841-A004-35E3A1F64EEB}" srcOrd="6" destOrd="0" parTransId="{BDE056CB-AC32-CD4C-B196-0983729CB9CA}" sibTransId="{935363CF-495C-CB47-AC8F-96203B3AF54E}"/>
    <dgm:cxn modelId="{49E7C44F-5DFD-ED41-89E9-CBC58B356EFB}" type="presOf" srcId="{732E581A-721D-4857-9219-F943EB112857}" destId="{96E0DE47-4E7B-4C9C-A9A6-A157749CFD26}" srcOrd="0" destOrd="0" presId="urn:microsoft.com/office/officeart/2005/8/layout/vList2"/>
    <dgm:cxn modelId="{98BBF4D0-0740-4099-B950-944204436902}" srcId="{732E581A-721D-4857-9219-F943EB112857}" destId="{54E58AE4-3A17-4BE0-BA8C-4743E1CCF93E}" srcOrd="9" destOrd="0" parTransId="{5D33C6C0-1E80-4222-88D2-4A9C7FE54F88}" sibTransId="{67178167-58C5-4E6A-BF55-F9F979373832}"/>
    <dgm:cxn modelId="{D8D937FB-6E03-EA49-BC90-CE59032BD7BB}" srcId="{732E581A-721D-4857-9219-F943EB112857}" destId="{E746EFA6-EA50-DC46-B250-8476C25038A1}" srcOrd="5" destOrd="0" parTransId="{5BD7D6E1-0C59-5C44-879E-054237717D48}" sibTransId="{B278576E-4ABF-FE45-924C-B86C70746294}"/>
    <dgm:cxn modelId="{F208038F-FFD0-314D-8168-EDC54E3F3F39}" srcId="{732E581A-721D-4857-9219-F943EB112857}" destId="{68B643B6-E513-0644-B7C4-5CF5F9CC4D6A}" srcOrd="7" destOrd="0" parTransId="{200CBA57-2D54-4F45-9F19-9DC8204FC3F0}" sibTransId="{6C597AE6-4B12-2949-BE77-407438E67FE0}"/>
    <dgm:cxn modelId="{4228E287-9250-0648-96B9-28975DB43CF0}" type="presOf" srcId="{856D8095-7CD7-F841-A004-35E3A1F64EEB}" destId="{023D4102-1577-4E46-8FF7-D5FBAF2D17D8}" srcOrd="0" destOrd="0" presId="urn:microsoft.com/office/officeart/2005/8/layout/vList2"/>
    <dgm:cxn modelId="{298A80E8-FE10-0A47-AE99-61F426E8896C}" srcId="{732E581A-721D-4857-9219-F943EB112857}" destId="{107ADF6E-6386-F149-9E63-99DED24FAADD}" srcOrd="8" destOrd="0" parTransId="{738703F7-5DCF-7444-8635-56284C447E68}" sibTransId="{04ABFB8E-72E5-A74B-9935-2D2A952FD220}"/>
    <dgm:cxn modelId="{59F9E59F-FEB0-1E40-9FF8-3956CF40BC4B}" srcId="{732E581A-721D-4857-9219-F943EB112857}" destId="{BD3361ED-FF27-AA44-A260-0AA18AE6A42D}" srcOrd="4" destOrd="0" parTransId="{D8271D5A-A3E2-2D45-896A-941B4796934E}" sibTransId="{718B3D16-26B5-FE40-9624-B1D394C9723C}"/>
    <dgm:cxn modelId="{DD539188-2D6C-4B46-B1D3-00CC6287C7C8}" type="presOf" srcId="{BD3361ED-FF27-AA44-A260-0AA18AE6A42D}" destId="{3F0EFD24-D28E-F049-8037-6875A9C1C65B}" srcOrd="0" destOrd="0" presId="urn:microsoft.com/office/officeart/2005/8/layout/vList2"/>
    <dgm:cxn modelId="{B1B48C1E-43BF-314F-8D23-D9AC0399E84B}" type="presOf" srcId="{E746EFA6-EA50-DC46-B250-8476C25038A1}" destId="{74073CCA-2BF8-074D-BD95-65777E28CAFD}" srcOrd="0" destOrd="0" presId="urn:microsoft.com/office/officeart/2005/8/layout/vList2"/>
    <dgm:cxn modelId="{72AAA882-F99B-A546-B251-10C87EBDEBBE}" type="presOf" srcId="{54E58AE4-3A17-4BE0-BA8C-4743E1CCF93E}" destId="{4E3C076E-8274-4593-BD5F-40983EA39ED6}" srcOrd="0" destOrd="0" presId="urn:microsoft.com/office/officeart/2005/8/layout/vList2"/>
    <dgm:cxn modelId="{904A2913-FDB9-40A2-9209-9FACF8ECF413}" srcId="{732E581A-721D-4857-9219-F943EB112857}" destId="{83FBFE80-2EED-4FEC-8B2D-1839DBEC4650}" srcOrd="11" destOrd="0" parTransId="{1D6E5182-C006-4FA4-BBE9-E0C87A34DB0D}" sibTransId="{1595CF5E-F940-45DE-B508-2A6277E92955}"/>
    <dgm:cxn modelId="{B2A6A340-C35D-774C-ACF9-17F084468FF4}" srcId="{732E581A-721D-4857-9219-F943EB112857}" destId="{5D7A972B-2D98-2741-A145-38115927E979}" srcOrd="2" destOrd="0" parTransId="{FE212D1A-9B4F-D84C-A838-620EB02DCB29}" sibTransId="{34F6C323-F2AA-A14E-A0A8-6D56A49F9441}"/>
    <dgm:cxn modelId="{05F0A9B0-159B-4D42-8E01-206D02F35B5A}" type="presOf" srcId="{83FBFE80-2EED-4FEC-8B2D-1839DBEC4650}" destId="{9C77B12D-9684-40A7-98A6-92B739460F02}" srcOrd="0" destOrd="0" presId="urn:microsoft.com/office/officeart/2005/8/layout/vList2"/>
    <dgm:cxn modelId="{3969F13C-DB2B-3D44-8530-3E8887B81981}" type="presOf" srcId="{71518407-7E83-F442-8ABE-3975960936C7}" destId="{5A0E3319-BFE5-A640-92A6-72949488E640}" srcOrd="0" destOrd="0" presId="urn:microsoft.com/office/officeart/2005/8/layout/vList2"/>
    <dgm:cxn modelId="{52633B21-9CCB-244F-8F11-13E6BE02B0B4}" type="presOf" srcId="{A0C34863-7FB0-429A-A511-3C9531361022}" destId="{0A6C0087-A782-49EE-86D1-2162B357DA77}" srcOrd="0" destOrd="0" presId="urn:microsoft.com/office/officeart/2005/8/layout/vList2"/>
    <dgm:cxn modelId="{69EAD082-C812-9C42-AE3D-595E1E21FBE9}" type="presOf" srcId="{583745DB-65F9-3E41-8669-3F9EA0473790}" destId="{E80A5861-14A9-B444-A5EB-CF66919BB48C}" srcOrd="0" destOrd="0" presId="urn:microsoft.com/office/officeart/2005/8/layout/vList2"/>
    <dgm:cxn modelId="{21B1F26D-1187-4D17-94E0-5D7447716246}" srcId="{732E581A-721D-4857-9219-F943EB112857}" destId="{18C98D67-43D2-4F27-B65F-34C50A9EA69C}" srcOrd="10" destOrd="0" parTransId="{320AB36F-1A15-4F89-BA62-900A08ACD4A8}" sibTransId="{2D2F5C8A-A9E5-45AF-944C-F14C65D0C4CA}"/>
    <dgm:cxn modelId="{855BB2C4-BC57-724B-B0C8-17C3E0D551DD}" type="presOf" srcId="{18C98D67-43D2-4F27-B65F-34C50A9EA69C}" destId="{F3D4455E-DF3A-47A2-885D-AD4E756BC6AB}" srcOrd="0" destOrd="0" presId="urn:microsoft.com/office/officeart/2005/8/layout/vList2"/>
    <dgm:cxn modelId="{D67EE43D-A590-3046-8522-6D18BB4E0DCA}" srcId="{732E581A-721D-4857-9219-F943EB112857}" destId="{71518407-7E83-F442-8ABE-3975960936C7}" srcOrd="1" destOrd="0" parTransId="{F4B2F81D-A7D0-E34B-91FE-D1AFBCDE7351}" sibTransId="{8BCD25FB-E3A9-8D4C-946E-FFC4519B3CE9}"/>
    <dgm:cxn modelId="{A3FF1F95-6D8A-7041-AFE3-B7747DF7F8A1}" srcId="{732E581A-721D-4857-9219-F943EB112857}" destId="{583745DB-65F9-3E41-8669-3F9EA0473790}" srcOrd="3" destOrd="0" parTransId="{3628A6CB-AB97-CA4E-B67A-28DB716BEABD}" sibTransId="{AF7C85FE-7822-A04D-8B20-88757BEF1694}"/>
    <dgm:cxn modelId="{80D1B0B2-55E4-E443-BAA1-5320ABE0EA7E}" type="presOf" srcId="{5D7A972B-2D98-2741-A145-38115927E979}" destId="{BFC0E77D-7FDF-1449-A6A4-E9A0A5C4EF42}" srcOrd="0" destOrd="0" presId="urn:microsoft.com/office/officeart/2005/8/layout/vList2"/>
    <dgm:cxn modelId="{127E8AB5-D328-A642-AEC8-91A0BC5ED826}" type="presOf" srcId="{B502AB20-F0D8-4ED7-8839-18031F77A22B}" destId="{0A1D0D3C-5172-46A8-842A-60808FAB4F37}" srcOrd="0" destOrd="0" presId="urn:microsoft.com/office/officeart/2005/8/layout/vList2"/>
    <dgm:cxn modelId="{DA6665A0-D454-6646-AD2C-AC0BAAC047D6}" type="presOf" srcId="{B0DA8F4B-0DC7-4537-94B8-E95AB7A87C3F}" destId="{200B3E4A-31A2-4599-9690-2D71D81A933F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9EF62E2A-A87E-9248-9EA7-EA5DAC67BD28}" type="presOf" srcId="{68B643B6-E513-0644-B7C4-5CF5F9CC4D6A}" destId="{F27E75D7-ACD5-164D-B8B5-65DE0F3E530B}" srcOrd="0" destOrd="0" presId="urn:microsoft.com/office/officeart/2005/8/layout/vList2"/>
    <dgm:cxn modelId="{10DD2CF3-C6C8-1F46-9A2B-D0603A5CB9C0}" type="presOf" srcId="{E1E1DA4E-AC5C-41B3-8926-32FA09E380C7}" destId="{DAEDD942-48D9-43F7-9366-9FE9621FB6EE}" srcOrd="0" destOrd="0" presId="urn:microsoft.com/office/officeart/2005/8/layout/vList2"/>
    <dgm:cxn modelId="{D05A7405-F58F-4C3F-B4EA-0CF5AF1496D2}" srcId="{732E581A-721D-4857-9219-F943EB112857}" destId="{B0DA8F4B-0DC7-4537-94B8-E95AB7A87C3F}" srcOrd="13" destOrd="0" parTransId="{F6C7B502-3574-4A1A-8A69-FF3295EA78AB}" sibTransId="{AE3BF509-6154-431E-8B24-785F3DA09211}"/>
    <dgm:cxn modelId="{B15D4DC7-C41B-47C0-BBBB-C4C1DCBB3731}" srcId="{732E581A-721D-4857-9219-F943EB112857}" destId="{B502AB20-F0D8-4ED7-8839-18031F77A22B}" srcOrd="14" destOrd="0" parTransId="{DE6BED7E-A96A-49BA-B9C8-FA7ED0CC1F2A}" sibTransId="{506ED76A-F48A-44ED-9E8F-65073C7B80F4}"/>
    <dgm:cxn modelId="{EBAC009A-E29E-1C4C-B9D9-E3FAD718B93F}" type="presParOf" srcId="{96E0DE47-4E7B-4C9C-A9A6-A157749CFD26}" destId="{0A6C0087-A782-49EE-86D1-2162B357DA77}" srcOrd="0" destOrd="0" presId="urn:microsoft.com/office/officeart/2005/8/layout/vList2"/>
    <dgm:cxn modelId="{F547EB03-223D-5241-96AE-0A67F7600212}" type="presParOf" srcId="{96E0DE47-4E7B-4C9C-A9A6-A157749CFD26}" destId="{365CB52A-5B75-46F5-9240-57DE2DFBA870}" srcOrd="1" destOrd="0" presId="urn:microsoft.com/office/officeart/2005/8/layout/vList2"/>
    <dgm:cxn modelId="{0C32E45D-A85D-4440-9949-B02D01B3627F}" type="presParOf" srcId="{96E0DE47-4E7B-4C9C-A9A6-A157749CFD26}" destId="{5A0E3319-BFE5-A640-92A6-72949488E640}" srcOrd="2" destOrd="0" presId="urn:microsoft.com/office/officeart/2005/8/layout/vList2"/>
    <dgm:cxn modelId="{9321FAF2-EA48-2C4E-A9F4-27D30584B382}" type="presParOf" srcId="{96E0DE47-4E7B-4C9C-A9A6-A157749CFD26}" destId="{0E1D52B9-C5F0-114B-A4B7-0C29E871001A}" srcOrd="3" destOrd="0" presId="urn:microsoft.com/office/officeart/2005/8/layout/vList2"/>
    <dgm:cxn modelId="{E57C5574-0BB3-0341-9ADF-3D98EF2B0CC6}" type="presParOf" srcId="{96E0DE47-4E7B-4C9C-A9A6-A157749CFD26}" destId="{BFC0E77D-7FDF-1449-A6A4-E9A0A5C4EF42}" srcOrd="4" destOrd="0" presId="urn:microsoft.com/office/officeart/2005/8/layout/vList2"/>
    <dgm:cxn modelId="{882D1DB0-984B-E846-A872-E3CE2A2B5657}" type="presParOf" srcId="{96E0DE47-4E7B-4C9C-A9A6-A157749CFD26}" destId="{2B892F40-2E2B-634C-90C7-4B99D9F4210C}" srcOrd="5" destOrd="0" presId="urn:microsoft.com/office/officeart/2005/8/layout/vList2"/>
    <dgm:cxn modelId="{835B4E61-0938-C745-9659-88CEB32E97FA}" type="presParOf" srcId="{96E0DE47-4E7B-4C9C-A9A6-A157749CFD26}" destId="{E80A5861-14A9-B444-A5EB-CF66919BB48C}" srcOrd="6" destOrd="0" presId="urn:microsoft.com/office/officeart/2005/8/layout/vList2"/>
    <dgm:cxn modelId="{5C109EA3-EC39-F74E-97D1-DFDD2540EAB5}" type="presParOf" srcId="{96E0DE47-4E7B-4C9C-A9A6-A157749CFD26}" destId="{A619F518-5416-864B-A3BF-526C23EC1F2A}" srcOrd="7" destOrd="0" presId="urn:microsoft.com/office/officeart/2005/8/layout/vList2"/>
    <dgm:cxn modelId="{78657429-4CE6-1345-870F-E71625674B9F}" type="presParOf" srcId="{96E0DE47-4E7B-4C9C-A9A6-A157749CFD26}" destId="{3F0EFD24-D28E-F049-8037-6875A9C1C65B}" srcOrd="8" destOrd="0" presId="urn:microsoft.com/office/officeart/2005/8/layout/vList2"/>
    <dgm:cxn modelId="{8CC10CF5-2390-8A41-B5E0-359360026A04}" type="presParOf" srcId="{96E0DE47-4E7B-4C9C-A9A6-A157749CFD26}" destId="{3D3A6D4A-16C1-F543-9A4A-650214D739AF}" srcOrd="9" destOrd="0" presId="urn:microsoft.com/office/officeart/2005/8/layout/vList2"/>
    <dgm:cxn modelId="{3F1F01D2-B224-EC4F-A94E-536A2617EA98}" type="presParOf" srcId="{96E0DE47-4E7B-4C9C-A9A6-A157749CFD26}" destId="{74073CCA-2BF8-074D-BD95-65777E28CAFD}" srcOrd="10" destOrd="0" presId="urn:microsoft.com/office/officeart/2005/8/layout/vList2"/>
    <dgm:cxn modelId="{47E56EB3-FCDB-224D-A00D-5AD9219D7B41}" type="presParOf" srcId="{96E0DE47-4E7B-4C9C-A9A6-A157749CFD26}" destId="{C30CBFE6-C01A-8E46-8DF9-E6B2D0775E85}" srcOrd="11" destOrd="0" presId="urn:microsoft.com/office/officeart/2005/8/layout/vList2"/>
    <dgm:cxn modelId="{CAA4A707-D10B-2741-A62A-BF45D543CECF}" type="presParOf" srcId="{96E0DE47-4E7B-4C9C-A9A6-A157749CFD26}" destId="{023D4102-1577-4E46-8FF7-D5FBAF2D17D8}" srcOrd="12" destOrd="0" presId="urn:microsoft.com/office/officeart/2005/8/layout/vList2"/>
    <dgm:cxn modelId="{8C8CFADC-0D5A-5540-9B74-4908FC329634}" type="presParOf" srcId="{96E0DE47-4E7B-4C9C-A9A6-A157749CFD26}" destId="{51657B25-F270-1243-9360-0C3DC3159E96}" srcOrd="13" destOrd="0" presId="urn:microsoft.com/office/officeart/2005/8/layout/vList2"/>
    <dgm:cxn modelId="{0879A9B2-F08E-2A40-B507-E0C2D980A756}" type="presParOf" srcId="{96E0DE47-4E7B-4C9C-A9A6-A157749CFD26}" destId="{F27E75D7-ACD5-164D-B8B5-65DE0F3E530B}" srcOrd="14" destOrd="0" presId="urn:microsoft.com/office/officeart/2005/8/layout/vList2"/>
    <dgm:cxn modelId="{3B7DCB3F-8F96-9843-95DA-1CD4B00D4A5A}" type="presParOf" srcId="{96E0DE47-4E7B-4C9C-A9A6-A157749CFD26}" destId="{94B17737-C1D5-D349-B2FA-DDBACA9C7406}" srcOrd="15" destOrd="0" presId="urn:microsoft.com/office/officeart/2005/8/layout/vList2"/>
    <dgm:cxn modelId="{91199476-C469-9748-93D2-0203BEC918E1}" type="presParOf" srcId="{96E0DE47-4E7B-4C9C-A9A6-A157749CFD26}" destId="{4203DC28-3213-4648-9276-09245BEDFDF6}" srcOrd="16" destOrd="0" presId="urn:microsoft.com/office/officeart/2005/8/layout/vList2"/>
    <dgm:cxn modelId="{634EFE05-96E4-6342-8D4B-D675D9F83A8C}" type="presParOf" srcId="{96E0DE47-4E7B-4C9C-A9A6-A157749CFD26}" destId="{878ED5C1-3B77-3D4B-94BF-1C1A8D2BE98B}" srcOrd="17" destOrd="0" presId="urn:microsoft.com/office/officeart/2005/8/layout/vList2"/>
    <dgm:cxn modelId="{999EC762-5274-AF47-9B5F-729E100FE279}" type="presParOf" srcId="{96E0DE47-4E7B-4C9C-A9A6-A157749CFD26}" destId="{4E3C076E-8274-4593-BD5F-40983EA39ED6}" srcOrd="18" destOrd="0" presId="urn:microsoft.com/office/officeart/2005/8/layout/vList2"/>
    <dgm:cxn modelId="{3EA83B67-87A7-584C-9CC4-94D3068D26F2}" type="presParOf" srcId="{96E0DE47-4E7B-4C9C-A9A6-A157749CFD26}" destId="{3E229B68-2F1A-481E-924A-ECF98C9BE672}" srcOrd="19" destOrd="0" presId="urn:microsoft.com/office/officeart/2005/8/layout/vList2"/>
    <dgm:cxn modelId="{8675690A-0D8A-9C44-87BD-3571EC4E7F2D}" type="presParOf" srcId="{96E0DE47-4E7B-4C9C-A9A6-A157749CFD26}" destId="{F3D4455E-DF3A-47A2-885D-AD4E756BC6AB}" srcOrd="20" destOrd="0" presId="urn:microsoft.com/office/officeart/2005/8/layout/vList2"/>
    <dgm:cxn modelId="{03428906-4C6F-CB4C-9843-3960D42E3EA8}" type="presParOf" srcId="{96E0DE47-4E7B-4C9C-A9A6-A157749CFD26}" destId="{78D78B70-B614-49D6-857B-B31818839E8C}" srcOrd="21" destOrd="0" presId="urn:microsoft.com/office/officeart/2005/8/layout/vList2"/>
    <dgm:cxn modelId="{2D2123D9-7D34-A44E-98CE-4F07350D3EFC}" type="presParOf" srcId="{96E0DE47-4E7B-4C9C-A9A6-A157749CFD26}" destId="{9C77B12D-9684-40A7-98A6-92B739460F02}" srcOrd="22" destOrd="0" presId="urn:microsoft.com/office/officeart/2005/8/layout/vList2"/>
    <dgm:cxn modelId="{56C985D0-7502-614C-AA48-C67C55129B4D}" type="presParOf" srcId="{96E0DE47-4E7B-4C9C-A9A6-A157749CFD26}" destId="{7EFD9AAE-8D46-473F-ADCE-10FAADCF1C49}" srcOrd="23" destOrd="0" presId="urn:microsoft.com/office/officeart/2005/8/layout/vList2"/>
    <dgm:cxn modelId="{2E56E964-26B2-4440-9B34-181F7FF8EA67}" type="presParOf" srcId="{96E0DE47-4E7B-4C9C-A9A6-A157749CFD26}" destId="{DAEDD942-48D9-43F7-9366-9FE9621FB6EE}" srcOrd="24" destOrd="0" presId="urn:microsoft.com/office/officeart/2005/8/layout/vList2"/>
    <dgm:cxn modelId="{F0DA0DD8-87CA-E94E-81F3-2153E95BD028}" type="presParOf" srcId="{96E0DE47-4E7B-4C9C-A9A6-A157749CFD26}" destId="{DBBC07B1-9251-448C-9C88-A67F47552498}" srcOrd="25" destOrd="0" presId="urn:microsoft.com/office/officeart/2005/8/layout/vList2"/>
    <dgm:cxn modelId="{25F871B2-7F82-DB42-9C31-1D6D37A45661}" type="presParOf" srcId="{96E0DE47-4E7B-4C9C-A9A6-A157749CFD26}" destId="{200B3E4A-31A2-4599-9690-2D71D81A933F}" srcOrd="26" destOrd="0" presId="urn:microsoft.com/office/officeart/2005/8/layout/vList2"/>
    <dgm:cxn modelId="{2AF69A5F-104D-7542-94D5-D82EC2335850}" type="presParOf" srcId="{96E0DE47-4E7B-4C9C-A9A6-A157749CFD26}" destId="{A3DE0C81-5902-4527-B897-7D3C644F129F}" srcOrd="27" destOrd="0" presId="urn:microsoft.com/office/officeart/2005/8/layout/vList2"/>
    <dgm:cxn modelId="{E450A178-070C-D14A-B24A-B6BFAE135D71}" type="presParOf" srcId="{96E0DE47-4E7B-4C9C-A9A6-A157749CFD26}" destId="{0A1D0D3C-5172-46A8-842A-60808FAB4F37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58AE4-3A17-4BE0-BA8C-4743E1CCF93E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Requirements Inventory</a:t>
          </a:r>
          <a:endParaRPr lang="en-US" sz="2000" dirty="0">
            <a:solidFill>
              <a:schemeClr val="bg2"/>
            </a:solidFill>
          </a:endParaRPr>
        </a:p>
      </dgm:t>
    </dgm:pt>
    <dgm:pt modelId="{5D33C6C0-1E80-4222-88D2-4A9C7FE54F88}" type="parTrans" cxnId="{98BBF4D0-0740-4099-B950-944204436902}">
      <dgm:prSet/>
      <dgm:spPr/>
      <dgm:t>
        <a:bodyPr/>
        <a:lstStyle/>
        <a:p>
          <a:endParaRPr lang="en-US"/>
        </a:p>
      </dgm:t>
    </dgm:pt>
    <dgm:pt modelId="{67178167-58C5-4E6A-BF55-F9F979373832}" type="sibTrans" cxnId="{98BBF4D0-0740-4099-B950-944204436902}">
      <dgm:prSet/>
      <dgm:spPr/>
      <dgm:t>
        <a:bodyPr/>
        <a:lstStyle/>
        <a:p>
          <a:endParaRPr lang="en-US"/>
        </a:p>
      </dgm:t>
    </dgm:pt>
    <dgm:pt modelId="{83FBFE80-2EED-4FEC-8B2D-1839DBEC465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Testing Plan</a:t>
          </a:r>
          <a:endParaRPr lang="en-US" sz="2000" dirty="0">
            <a:solidFill>
              <a:schemeClr val="bg2"/>
            </a:solidFill>
          </a:endParaRPr>
        </a:p>
      </dgm:t>
    </dgm:pt>
    <dgm:pt modelId="{1D6E5182-C006-4FA4-BBE9-E0C87A34DB0D}" type="parTrans" cxnId="{904A2913-FDB9-40A2-9209-9FACF8ECF413}">
      <dgm:prSet/>
      <dgm:spPr/>
      <dgm:t>
        <a:bodyPr/>
        <a:lstStyle/>
        <a:p>
          <a:endParaRPr lang="en-US"/>
        </a:p>
      </dgm:t>
    </dgm:pt>
    <dgm:pt modelId="{1595CF5E-F940-45DE-B508-2A6277E92955}" type="sibTrans" cxnId="{904A2913-FDB9-40A2-9209-9FACF8ECF413}">
      <dgm:prSet/>
      <dgm:spPr/>
      <dgm:t>
        <a:bodyPr/>
        <a:lstStyle/>
        <a:p>
          <a:endParaRPr lang="en-US"/>
        </a:p>
      </dgm:t>
    </dgm:pt>
    <dgm:pt modelId="{E1E1DA4E-AC5C-41B3-8926-32FA09E380C7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Development and Production Environments</a:t>
          </a:r>
          <a:endParaRPr lang="en-US" sz="2000" dirty="0">
            <a:solidFill>
              <a:schemeClr val="bg2"/>
            </a:solidFill>
          </a:endParaRPr>
        </a:p>
      </dgm:t>
    </dgm:pt>
    <dgm:pt modelId="{38F19B3A-BFCB-46C1-8322-C376CC563914}" type="parTrans" cxnId="{16480842-41BF-4151-B697-DF66C8EA7939}">
      <dgm:prSet/>
      <dgm:spPr/>
      <dgm:t>
        <a:bodyPr/>
        <a:lstStyle/>
        <a:p>
          <a:endParaRPr lang="en-US"/>
        </a:p>
      </dgm:t>
    </dgm:pt>
    <dgm:pt modelId="{EC44F1AA-2E3C-454F-B4D7-47B6615CFD9F}" type="sibTrans" cxnId="{16480842-41BF-4151-B697-DF66C8EA7939}">
      <dgm:prSet/>
      <dgm:spPr/>
      <dgm:t>
        <a:bodyPr/>
        <a:lstStyle/>
        <a:p>
          <a:endParaRPr lang="en-US"/>
        </a:p>
      </dgm:t>
    </dgm:pt>
    <dgm:pt modelId="{B0DA8F4B-0DC7-4537-94B8-E95AB7A87C3F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Prototype Screens</a:t>
          </a:r>
          <a:endParaRPr lang="en-US" sz="2000" dirty="0">
            <a:solidFill>
              <a:schemeClr val="bg2"/>
            </a:solidFill>
          </a:endParaRPr>
        </a:p>
      </dgm:t>
    </dgm:pt>
    <dgm:pt modelId="{F6C7B502-3574-4A1A-8A69-FF3295EA78AB}" type="parTrans" cxnId="{D05A7405-F58F-4C3F-B4EA-0CF5AF1496D2}">
      <dgm:prSet/>
      <dgm:spPr/>
      <dgm:t>
        <a:bodyPr/>
        <a:lstStyle/>
        <a:p>
          <a:endParaRPr lang="en-US"/>
        </a:p>
      </dgm:t>
    </dgm:pt>
    <dgm:pt modelId="{AE3BF509-6154-431E-8B24-785F3DA09211}" type="sibTrans" cxnId="{D05A7405-F58F-4C3F-B4EA-0CF5AF1496D2}">
      <dgm:prSet/>
      <dgm:spPr/>
      <dgm:t>
        <a:bodyPr/>
        <a:lstStyle/>
        <a:p>
          <a:endParaRPr lang="en-US"/>
        </a:p>
      </dgm:t>
    </dgm:pt>
    <dgm:pt modelId="{B502AB20-F0D8-4ED7-8839-18031F77A22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Timeline</a:t>
          </a:r>
          <a:endParaRPr lang="en-US" sz="2000" dirty="0">
            <a:solidFill>
              <a:schemeClr val="bg2"/>
            </a:solidFill>
          </a:endParaRPr>
        </a:p>
      </dgm:t>
    </dgm:pt>
    <dgm:pt modelId="{DE6BED7E-A96A-49BA-B9C8-FA7ED0CC1F2A}" type="parTrans" cxnId="{B15D4DC7-C41B-47C0-BBBB-C4C1DCBB3731}">
      <dgm:prSet/>
      <dgm:spPr/>
      <dgm:t>
        <a:bodyPr/>
        <a:lstStyle/>
        <a:p>
          <a:endParaRPr lang="en-US"/>
        </a:p>
      </dgm:t>
    </dgm:pt>
    <dgm:pt modelId="{506ED76A-F48A-44ED-9E8F-65073C7B80F4}" type="sibTrans" cxnId="{B15D4DC7-C41B-47C0-BBBB-C4C1DCBB3731}">
      <dgm:prSet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Dictionary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68B643B6-E513-0644-B7C4-5CF5F9CC4D6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Activity Diagram</a:t>
          </a:r>
          <a:endParaRPr lang="en-US" sz="2000" dirty="0">
            <a:solidFill>
              <a:schemeClr val="bg2"/>
            </a:solidFill>
          </a:endParaRPr>
        </a:p>
      </dgm:t>
    </dgm:pt>
    <dgm:pt modelId="{200CBA57-2D54-4F45-9F19-9DC8204FC3F0}" type="parTrans" cxnId="{F208038F-FFD0-314D-8168-EDC54E3F3F39}">
      <dgm:prSet/>
      <dgm:spPr/>
      <dgm:t>
        <a:bodyPr/>
        <a:lstStyle/>
        <a:p>
          <a:endParaRPr lang="en-US"/>
        </a:p>
      </dgm:t>
    </dgm:pt>
    <dgm:pt modelId="{6C597AE6-4B12-2949-BE77-407438E67FE0}" type="sibTrans" cxnId="{F208038F-FFD0-314D-8168-EDC54E3F3F39}">
      <dgm:prSet/>
      <dgm:spPr/>
      <dgm:t>
        <a:bodyPr/>
        <a:lstStyle/>
        <a:p>
          <a:endParaRPr lang="en-US"/>
        </a:p>
      </dgm:t>
    </dgm:pt>
    <dgm:pt modelId="{107ADF6E-6386-F149-9E63-99DED24FAAD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Flow Diagrams</a:t>
          </a:r>
          <a:endParaRPr lang="en-US" sz="2000" dirty="0">
            <a:solidFill>
              <a:schemeClr val="bg2"/>
            </a:solidFill>
          </a:endParaRPr>
        </a:p>
      </dgm:t>
    </dgm:pt>
    <dgm:pt modelId="{738703F7-5DCF-7444-8635-56284C447E68}" type="parTrans" cxnId="{298A80E8-FE10-0A47-AE99-61F426E8896C}">
      <dgm:prSet/>
      <dgm:spPr/>
      <dgm:t>
        <a:bodyPr/>
        <a:lstStyle/>
        <a:p>
          <a:endParaRPr lang="en-US"/>
        </a:p>
      </dgm:t>
    </dgm:pt>
    <dgm:pt modelId="{04ABFB8E-72E5-A74B-9935-2D2A952FD220}" type="sibTrans" cxnId="{298A80E8-FE10-0A47-AE99-61F426E8896C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856D8095-7CD7-F841-A004-35E3A1F64EE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Deployment </a:t>
          </a:r>
          <a:r>
            <a:rPr lang="en-US" sz="2000" dirty="0" smtClean="0">
              <a:solidFill>
                <a:schemeClr val="bg2"/>
              </a:solidFill>
            </a:rPr>
            <a:t>Diagram</a:t>
          </a:r>
          <a:endParaRPr lang="en-US" sz="2000" dirty="0">
            <a:solidFill>
              <a:schemeClr val="bg2"/>
            </a:solidFill>
          </a:endParaRPr>
        </a:p>
      </dgm:t>
    </dgm:pt>
    <dgm:pt modelId="{BDE056CB-AC32-CD4C-B196-0983729CB9CA}" type="parTrans" cxnId="{8106FA0E-12AF-774E-BF6B-912CB5351ACE}">
      <dgm:prSet/>
      <dgm:spPr/>
      <dgm:t>
        <a:bodyPr/>
        <a:lstStyle/>
        <a:p>
          <a:endParaRPr lang="en-US"/>
        </a:p>
      </dgm:t>
    </dgm:pt>
    <dgm:pt modelId="{935363CF-495C-CB47-AC8F-96203B3AF54E}" type="sibTrans" cxnId="{8106FA0E-12AF-774E-BF6B-912CB5351ACE}">
      <dgm:prSet/>
      <dgm:spPr/>
      <dgm:t>
        <a:bodyPr/>
        <a:lstStyle/>
        <a:p>
          <a:endParaRPr lang="en-US"/>
        </a:p>
      </dgm:t>
    </dgm:pt>
    <dgm:pt modelId="{71518407-7E83-F442-8ABE-3975960936C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F4B2F81D-A7D0-E34B-91FE-D1AFBCDE7351}" type="parTrans" cxnId="{D67EE43D-A590-3046-8522-6D18BB4E0DCA}">
      <dgm:prSet/>
      <dgm:spPr/>
      <dgm:t>
        <a:bodyPr/>
        <a:lstStyle/>
        <a:p>
          <a:endParaRPr lang="en-US"/>
        </a:p>
      </dgm:t>
    </dgm:pt>
    <dgm:pt modelId="{8BCD25FB-E3A9-8D4C-946E-FFC4519B3CE9}" type="sibTrans" cxnId="{D67EE43D-A590-3046-8522-6D18BB4E0DCA}">
      <dgm:prSet/>
      <dgm:spPr/>
      <dgm:t>
        <a:bodyPr/>
        <a:lstStyle/>
        <a:p>
          <a:endParaRPr lang="en-US"/>
        </a:p>
      </dgm:t>
    </dgm:pt>
    <dgm:pt modelId="{5D7A972B-2D98-2741-A145-38115927E979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FE212D1A-9B4F-D84C-A838-620EB02DCB29}" type="parTrans" cxnId="{B2A6A340-C35D-774C-ACF9-17F084468FF4}">
      <dgm:prSet/>
      <dgm:spPr/>
      <dgm:t>
        <a:bodyPr/>
        <a:lstStyle/>
        <a:p>
          <a:endParaRPr lang="en-US"/>
        </a:p>
      </dgm:t>
    </dgm:pt>
    <dgm:pt modelId="{34F6C323-F2AA-A14E-A0A8-6D56A49F9441}" type="sibTrans" cxnId="{B2A6A340-C35D-774C-ACF9-17F084468FF4}">
      <dgm:prSet/>
      <dgm:spPr/>
      <dgm:t>
        <a:bodyPr/>
        <a:lstStyle/>
        <a:p>
          <a:endParaRPr lang="en-US"/>
        </a:p>
      </dgm:t>
    </dgm:pt>
    <dgm:pt modelId="{583745DB-65F9-3E41-8669-3F9EA0473790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AF7C85FE-7822-A04D-8B20-88757BEF1694}" type="sibTrans" cxnId="{A3FF1F95-6D8A-7041-AFE3-B7747DF7F8A1}">
      <dgm:prSet/>
      <dgm:spPr/>
      <dgm:t>
        <a:bodyPr/>
        <a:lstStyle/>
        <a:p>
          <a:endParaRPr lang="en-US"/>
        </a:p>
      </dgm:t>
    </dgm:pt>
    <dgm:pt modelId="{3628A6CB-AB97-CA4E-B67A-28DB716BEABD}" type="parTrans" cxnId="{A3FF1F95-6D8A-7041-AFE3-B7747DF7F8A1}">
      <dgm:prSet/>
      <dgm:spPr/>
      <dgm:t>
        <a:bodyPr/>
        <a:lstStyle/>
        <a:p>
          <a:endParaRPr lang="en-US"/>
        </a:p>
      </dgm:t>
    </dgm:pt>
    <dgm:pt modelId="{BD3361ED-FF27-AA44-A260-0AA18AE6A42D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 Case Diagram</a:t>
          </a:r>
          <a:endParaRPr lang="en-US" sz="2000" dirty="0">
            <a:solidFill>
              <a:schemeClr val="bg2"/>
            </a:solidFill>
          </a:endParaRPr>
        </a:p>
      </dgm:t>
    </dgm:pt>
    <dgm:pt modelId="{D8271D5A-A3E2-2D45-896A-941B4796934E}" type="parTrans" cxnId="{59F9E59F-FEB0-1E40-9FF8-3956CF40BC4B}">
      <dgm:prSet/>
      <dgm:spPr/>
      <dgm:t>
        <a:bodyPr/>
        <a:lstStyle/>
        <a:p>
          <a:endParaRPr lang="en-US"/>
        </a:p>
      </dgm:t>
    </dgm:pt>
    <dgm:pt modelId="{718B3D16-26B5-FE40-9624-B1D394C9723C}" type="sibTrans" cxnId="{59F9E59F-FEB0-1E40-9FF8-3956CF40BC4B}">
      <dgm:prSet/>
      <dgm:spPr/>
      <dgm:t>
        <a:bodyPr/>
        <a:lstStyle/>
        <a:p>
          <a:endParaRPr lang="en-US"/>
        </a:p>
      </dgm:t>
    </dgm:pt>
    <dgm:pt modelId="{3D181378-3C1E-674C-94D7-1129748285E0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Website Map</a:t>
          </a:r>
          <a:endParaRPr lang="en-US" sz="2000" dirty="0">
            <a:solidFill>
              <a:srgbClr val="FFC000"/>
            </a:solidFill>
          </a:endParaRPr>
        </a:p>
      </dgm:t>
    </dgm:pt>
    <dgm:pt modelId="{B2A8400D-5D9F-0647-A33A-62136AF543AD}" type="parTrans" cxnId="{7EE9E6B1-3419-7040-BC76-7F422B5E1DC0}">
      <dgm:prSet/>
      <dgm:spPr/>
      <dgm:t>
        <a:bodyPr/>
        <a:lstStyle/>
        <a:p>
          <a:endParaRPr lang="en-US"/>
        </a:p>
      </dgm:t>
    </dgm:pt>
    <dgm:pt modelId="{C29F420F-D409-9540-95B5-C99CA9AAE68F}" type="sibTrans" cxnId="{7EE9E6B1-3419-7040-BC76-7F422B5E1DC0}">
      <dgm:prSet/>
      <dgm:spPr/>
      <dgm:t>
        <a:bodyPr/>
        <a:lstStyle/>
        <a:p>
          <a:endParaRPr lang="en-US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5A0E3319-BFE5-A640-92A6-72949488E640}" type="pres">
      <dgm:prSet presAssocID="{71518407-7E83-F442-8ABE-3975960936C7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D52B9-C5F0-114B-A4B7-0C29E871001A}" type="pres">
      <dgm:prSet presAssocID="{8BCD25FB-E3A9-8D4C-946E-FFC4519B3CE9}" presName="spacer" presStyleCnt="0"/>
      <dgm:spPr/>
    </dgm:pt>
    <dgm:pt modelId="{BFC0E77D-7FDF-1449-A6A4-E9A0A5C4EF42}" type="pres">
      <dgm:prSet presAssocID="{5D7A972B-2D98-2741-A145-38115927E979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92F40-2E2B-634C-90C7-4B99D9F4210C}" type="pres">
      <dgm:prSet presAssocID="{34F6C323-F2AA-A14E-A0A8-6D56A49F9441}" presName="spacer" presStyleCnt="0"/>
      <dgm:spPr/>
    </dgm:pt>
    <dgm:pt modelId="{E80A5861-14A9-B444-A5EB-CF66919BB48C}" type="pres">
      <dgm:prSet presAssocID="{583745DB-65F9-3E41-8669-3F9EA0473790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9F518-5416-864B-A3BF-526C23EC1F2A}" type="pres">
      <dgm:prSet presAssocID="{AF7C85FE-7822-A04D-8B20-88757BEF1694}" presName="spacer" presStyleCnt="0"/>
      <dgm:spPr/>
    </dgm:pt>
    <dgm:pt modelId="{3F0EFD24-D28E-F049-8037-6875A9C1C65B}" type="pres">
      <dgm:prSet presAssocID="{BD3361ED-FF27-AA44-A260-0AA18AE6A42D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A6D4A-16C1-F543-9A4A-650214D739AF}" type="pres">
      <dgm:prSet presAssocID="{718B3D16-26B5-FE40-9624-B1D394C9723C}" presName="spacer" presStyleCnt="0"/>
      <dgm:spPr/>
    </dgm:pt>
    <dgm:pt modelId="{023D4102-1577-4E46-8FF7-D5FBAF2D17D8}" type="pres">
      <dgm:prSet presAssocID="{856D8095-7CD7-F841-A004-35E3A1F64EEB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57B25-F270-1243-9360-0C3DC3159E96}" type="pres">
      <dgm:prSet presAssocID="{935363CF-495C-CB47-AC8F-96203B3AF54E}" presName="spacer" presStyleCnt="0"/>
      <dgm:spPr/>
    </dgm:pt>
    <dgm:pt modelId="{F913A7AB-BB55-144F-9141-AC91B4F24729}" type="pres">
      <dgm:prSet presAssocID="{3D181378-3C1E-674C-94D7-1129748285E0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06940-F82D-0D47-94DC-5B5FE82F5C51}" type="pres">
      <dgm:prSet presAssocID="{C29F420F-D409-9540-95B5-C99CA9AAE68F}" presName="spacer" presStyleCnt="0"/>
      <dgm:spPr/>
    </dgm:pt>
    <dgm:pt modelId="{F27E75D7-ACD5-164D-B8B5-65DE0F3E530B}" type="pres">
      <dgm:prSet presAssocID="{68B643B6-E513-0644-B7C4-5CF5F9CC4D6A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7737-C1D5-D349-B2FA-DDBACA9C7406}" type="pres">
      <dgm:prSet presAssocID="{6C597AE6-4B12-2949-BE77-407438E67FE0}" presName="spacer" presStyleCnt="0"/>
      <dgm:spPr/>
    </dgm:pt>
    <dgm:pt modelId="{4203DC28-3213-4648-9276-09245BEDFDF6}" type="pres">
      <dgm:prSet presAssocID="{107ADF6E-6386-F149-9E63-99DED24FAADD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D5C1-3B77-3D4B-94BF-1C1A8D2BE98B}" type="pres">
      <dgm:prSet presAssocID="{04ABFB8E-72E5-A74B-9935-2D2A952FD220}" presName="spacer" presStyleCnt="0"/>
      <dgm:spPr/>
    </dgm:pt>
    <dgm:pt modelId="{4E3C076E-8274-4593-BD5F-40983EA39ED6}" type="pres">
      <dgm:prSet presAssocID="{54E58AE4-3A17-4BE0-BA8C-4743E1CCF93E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29B68-2F1A-481E-924A-ECF98C9BE672}" type="pres">
      <dgm:prSet presAssocID="{67178167-58C5-4E6A-BF55-F9F979373832}" presName="spacer" presStyleCnt="0"/>
      <dgm:spPr/>
    </dgm:pt>
    <dgm:pt modelId="{F3D4455E-DF3A-47A2-885D-AD4E756BC6AB}" type="pres">
      <dgm:prSet presAssocID="{18C98D67-43D2-4F27-B65F-34C50A9EA69C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78B70-B614-49D6-857B-B31818839E8C}" type="pres">
      <dgm:prSet presAssocID="{2D2F5C8A-A9E5-45AF-944C-F14C65D0C4CA}" presName="spacer" presStyleCnt="0"/>
      <dgm:spPr/>
    </dgm:pt>
    <dgm:pt modelId="{9C77B12D-9684-40A7-98A6-92B739460F02}" type="pres">
      <dgm:prSet presAssocID="{83FBFE80-2EED-4FEC-8B2D-1839DBEC4650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D9AAE-8D46-473F-ADCE-10FAADCF1C49}" type="pres">
      <dgm:prSet presAssocID="{1595CF5E-F940-45DE-B508-2A6277E92955}" presName="spacer" presStyleCnt="0"/>
      <dgm:spPr/>
    </dgm:pt>
    <dgm:pt modelId="{DAEDD942-48D9-43F7-9366-9FE9621FB6EE}" type="pres">
      <dgm:prSet presAssocID="{E1E1DA4E-AC5C-41B3-8926-32FA09E380C7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C07B1-9251-448C-9C88-A67F47552498}" type="pres">
      <dgm:prSet presAssocID="{EC44F1AA-2E3C-454F-B4D7-47B6615CFD9F}" presName="spacer" presStyleCnt="0"/>
      <dgm:spPr/>
    </dgm:pt>
    <dgm:pt modelId="{200B3E4A-31A2-4599-9690-2D71D81A933F}" type="pres">
      <dgm:prSet presAssocID="{B0DA8F4B-0DC7-4537-94B8-E95AB7A87C3F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E0C81-5902-4527-B897-7D3C644F129F}" type="pres">
      <dgm:prSet presAssocID="{AE3BF509-6154-431E-8B24-785F3DA09211}" presName="spacer" presStyleCnt="0"/>
      <dgm:spPr/>
    </dgm:pt>
    <dgm:pt modelId="{0A1D0D3C-5172-46A8-842A-60808FAB4F37}" type="pres">
      <dgm:prSet presAssocID="{B502AB20-F0D8-4ED7-8839-18031F77A22B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480842-41BF-4151-B697-DF66C8EA7939}" srcId="{732E581A-721D-4857-9219-F943EB112857}" destId="{E1E1DA4E-AC5C-41B3-8926-32FA09E380C7}" srcOrd="12" destOrd="0" parTransId="{38F19B3A-BFCB-46C1-8322-C376CC563914}" sibTransId="{EC44F1AA-2E3C-454F-B4D7-47B6615CFD9F}"/>
    <dgm:cxn modelId="{87A9558D-59F4-504F-9E49-D7624351BFB9}" type="presOf" srcId="{A0C34863-7FB0-429A-A511-3C9531361022}" destId="{0A6C0087-A782-49EE-86D1-2162B357DA77}" srcOrd="0" destOrd="0" presId="urn:microsoft.com/office/officeart/2005/8/layout/vList2"/>
    <dgm:cxn modelId="{029CBBAE-DA5C-E044-A6C1-4FBC6A085F9E}" type="presOf" srcId="{B502AB20-F0D8-4ED7-8839-18031F77A22B}" destId="{0A1D0D3C-5172-46A8-842A-60808FAB4F37}" srcOrd="0" destOrd="0" presId="urn:microsoft.com/office/officeart/2005/8/layout/vList2"/>
    <dgm:cxn modelId="{0D79D399-FB41-B34F-A10C-F5FF1EC7BF32}" type="presOf" srcId="{856D8095-7CD7-F841-A004-35E3A1F64EEB}" destId="{023D4102-1577-4E46-8FF7-D5FBAF2D17D8}" srcOrd="0" destOrd="0" presId="urn:microsoft.com/office/officeart/2005/8/layout/vList2"/>
    <dgm:cxn modelId="{D5DDCAB3-326B-664A-A68C-9EC2E836F963}" type="presOf" srcId="{54E58AE4-3A17-4BE0-BA8C-4743E1CCF93E}" destId="{4E3C076E-8274-4593-BD5F-40983EA39ED6}" srcOrd="0" destOrd="0" presId="urn:microsoft.com/office/officeart/2005/8/layout/vList2"/>
    <dgm:cxn modelId="{8661A807-3337-DB45-805A-05959E7AAB6E}" type="presOf" srcId="{68B643B6-E513-0644-B7C4-5CF5F9CC4D6A}" destId="{F27E75D7-ACD5-164D-B8B5-65DE0F3E530B}" srcOrd="0" destOrd="0" presId="urn:microsoft.com/office/officeart/2005/8/layout/vList2"/>
    <dgm:cxn modelId="{8106FA0E-12AF-774E-BF6B-912CB5351ACE}" srcId="{732E581A-721D-4857-9219-F943EB112857}" destId="{856D8095-7CD7-F841-A004-35E3A1F64EEB}" srcOrd="5" destOrd="0" parTransId="{BDE056CB-AC32-CD4C-B196-0983729CB9CA}" sibTransId="{935363CF-495C-CB47-AC8F-96203B3AF54E}"/>
    <dgm:cxn modelId="{98BBF4D0-0740-4099-B950-944204436902}" srcId="{732E581A-721D-4857-9219-F943EB112857}" destId="{54E58AE4-3A17-4BE0-BA8C-4743E1CCF93E}" srcOrd="9" destOrd="0" parTransId="{5D33C6C0-1E80-4222-88D2-4A9C7FE54F88}" sibTransId="{67178167-58C5-4E6A-BF55-F9F979373832}"/>
    <dgm:cxn modelId="{F208038F-FFD0-314D-8168-EDC54E3F3F39}" srcId="{732E581A-721D-4857-9219-F943EB112857}" destId="{68B643B6-E513-0644-B7C4-5CF5F9CC4D6A}" srcOrd="7" destOrd="0" parTransId="{200CBA57-2D54-4F45-9F19-9DC8204FC3F0}" sibTransId="{6C597AE6-4B12-2949-BE77-407438E67FE0}"/>
    <dgm:cxn modelId="{B2C1DDC0-1AB7-FF48-8178-24AFAA046D85}" type="presOf" srcId="{BD3361ED-FF27-AA44-A260-0AA18AE6A42D}" destId="{3F0EFD24-D28E-F049-8037-6875A9C1C65B}" srcOrd="0" destOrd="0" presId="urn:microsoft.com/office/officeart/2005/8/layout/vList2"/>
    <dgm:cxn modelId="{298A80E8-FE10-0A47-AE99-61F426E8896C}" srcId="{732E581A-721D-4857-9219-F943EB112857}" destId="{107ADF6E-6386-F149-9E63-99DED24FAADD}" srcOrd="8" destOrd="0" parTransId="{738703F7-5DCF-7444-8635-56284C447E68}" sibTransId="{04ABFB8E-72E5-A74B-9935-2D2A952FD220}"/>
    <dgm:cxn modelId="{59F9E59F-FEB0-1E40-9FF8-3956CF40BC4B}" srcId="{732E581A-721D-4857-9219-F943EB112857}" destId="{BD3361ED-FF27-AA44-A260-0AA18AE6A42D}" srcOrd="4" destOrd="0" parTransId="{D8271D5A-A3E2-2D45-896A-941B4796934E}" sibTransId="{718B3D16-26B5-FE40-9624-B1D394C9723C}"/>
    <dgm:cxn modelId="{DD45C94B-C663-DD46-A4D9-1AE30E8AD707}" type="presOf" srcId="{83FBFE80-2EED-4FEC-8B2D-1839DBEC4650}" destId="{9C77B12D-9684-40A7-98A6-92B739460F02}" srcOrd="0" destOrd="0" presId="urn:microsoft.com/office/officeart/2005/8/layout/vList2"/>
    <dgm:cxn modelId="{B94A6613-4CBB-4449-9E17-DF19C5DB2160}" type="presOf" srcId="{71518407-7E83-F442-8ABE-3975960936C7}" destId="{5A0E3319-BFE5-A640-92A6-72949488E640}" srcOrd="0" destOrd="0" presId="urn:microsoft.com/office/officeart/2005/8/layout/vList2"/>
    <dgm:cxn modelId="{904A2913-FDB9-40A2-9209-9FACF8ECF413}" srcId="{732E581A-721D-4857-9219-F943EB112857}" destId="{83FBFE80-2EED-4FEC-8B2D-1839DBEC4650}" srcOrd="11" destOrd="0" parTransId="{1D6E5182-C006-4FA4-BBE9-E0C87A34DB0D}" sibTransId="{1595CF5E-F940-45DE-B508-2A6277E92955}"/>
    <dgm:cxn modelId="{B2A6A340-C35D-774C-ACF9-17F084468FF4}" srcId="{732E581A-721D-4857-9219-F943EB112857}" destId="{5D7A972B-2D98-2741-A145-38115927E979}" srcOrd="2" destOrd="0" parTransId="{FE212D1A-9B4F-D84C-A838-620EB02DCB29}" sibTransId="{34F6C323-F2AA-A14E-A0A8-6D56A49F9441}"/>
    <dgm:cxn modelId="{7EE9E6B1-3419-7040-BC76-7F422B5E1DC0}" srcId="{732E581A-721D-4857-9219-F943EB112857}" destId="{3D181378-3C1E-674C-94D7-1129748285E0}" srcOrd="6" destOrd="0" parTransId="{B2A8400D-5D9F-0647-A33A-62136AF543AD}" sibTransId="{C29F420F-D409-9540-95B5-C99CA9AAE68F}"/>
    <dgm:cxn modelId="{7A1CF2BA-C2BF-3748-89B1-ACC199491DB5}" type="presOf" srcId="{583745DB-65F9-3E41-8669-3F9EA0473790}" destId="{E80A5861-14A9-B444-A5EB-CF66919BB48C}" srcOrd="0" destOrd="0" presId="urn:microsoft.com/office/officeart/2005/8/layout/vList2"/>
    <dgm:cxn modelId="{56CD51B7-E1FA-FF46-8AD0-EE911FD66D20}" type="presOf" srcId="{5D7A972B-2D98-2741-A145-38115927E979}" destId="{BFC0E77D-7FDF-1449-A6A4-E9A0A5C4EF42}" srcOrd="0" destOrd="0" presId="urn:microsoft.com/office/officeart/2005/8/layout/vList2"/>
    <dgm:cxn modelId="{21B1F26D-1187-4D17-94E0-5D7447716246}" srcId="{732E581A-721D-4857-9219-F943EB112857}" destId="{18C98D67-43D2-4F27-B65F-34C50A9EA69C}" srcOrd="10" destOrd="0" parTransId="{320AB36F-1A15-4F89-BA62-900A08ACD4A8}" sibTransId="{2D2F5C8A-A9E5-45AF-944C-F14C65D0C4CA}"/>
    <dgm:cxn modelId="{D67EE43D-A590-3046-8522-6D18BB4E0DCA}" srcId="{732E581A-721D-4857-9219-F943EB112857}" destId="{71518407-7E83-F442-8ABE-3975960936C7}" srcOrd="1" destOrd="0" parTransId="{F4B2F81D-A7D0-E34B-91FE-D1AFBCDE7351}" sibTransId="{8BCD25FB-E3A9-8D4C-946E-FFC4519B3CE9}"/>
    <dgm:cxn modelId="{A3FF1F95-6D8A-7041-AFE3-B7747DF7F8A1}" srcId="{732E581A-721D-4857-9219-F943EB112857}" destId="{583745DB-65F9-3E41-8669-3F9EA0473790}" srcOrd="3" destOrd="0" parTransId="{3628A6CB-AB97-CA4E-B67A-28DB716BEABD}" sibTransId="{AF7C85FE-7822-A04D-8B20-88757BEF1694}"/>
    <dgm:cxn modelId="{26D2321B-5C55-A54C-AB41-FD3E4D42E208}" type="presOf" srcId="{107ADF6E-6386-F149-9E63-99DED24FAADD}" destId="{4203DC28-3213-4648-9276-09245BEDFDF6}" srcOrd="0" destOrd="0" presId="urn:microsoft.com/office/officeart/2005/8/layout/vList2"/>
    <dgm:cxn modelId="{77CF3F17-C697-5645-B241-3633EA20A91D}" type="presOf" srcId="{732E581A-721D-4857-9219-F943EB112857}" destId="{96E0DE47-4E7B-4C9C-A9A6-A157749CFD26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7FCCFDDD-BA50-7C4A-A33F-24A1A9CC60C5}" type="presOf" srcId="{B0DA8F4B-0DC7-4537-94B8-E95AB7A87C3F}" destId="{200B3E4A-31A2-4599-9690-2D71D81A933F}" srcOrd="0" destOrd="0" presId="urn:microsoft.com/office/officeart/2005/8/layout/vList2"/>
    <dgm:cxn modelId="{D05A7405-F58F-4C3F-B4EA-0CF5AF1496D2}" srcId="{732E581A-721D-4857-9219-F943EB112857}" destId="{B0DA8F4B-0DC7-4537-94B8-E95AB7A87C3F}" srcOrd="13" destOrd="0" parTransId="{F6C7B502-3574-4A1A-8A69-FF3295EA78AB}" sibTransId="{AE3BF509-6154-431E-8B24-785F3DA09211}"/>
    <dgm:cxn modelId="{C4B819DE-F9D6-AF43-A94A-90ECAD0D9A8B}" type="presOf" srcId="{E1E1DA4E-AC5C-41B3-8926-32FA09E380C7}" destId="{DAEDD942-48D9-43F7-9366-9FE9621FB6EE}" srcOrd="0" destOrd="0" presId="urn:microsoft.com/office/officeart/2005/8/layout/vList2"/>
    <dgm:cxn modelId="{ADC2D40D-3C7B-A942-BCF9-B48EDC821253}" type="presOf" srcId="{3D181378-3C1E-674C-94D7-1129748285E0}" destId="{F913A7AB-BB55-144F-9141-AC91B4F24729}" srcOrd="0" destOrd="0" presId="urn:microsoft.com/office/officeart/2005/8/layout/vList2"/>
    <dgm:cxn modelId="{94B40CDF-EEA2-A24F-8AEE-0F5EEC369C61}" type="presOf" srcId="{18C98D67-43D2-4F27-B65F-34C50A9EA69C}" destId="{F3D4455E-DF3A-47A2-885D-AD4E756BC6AB}" srcOrd="0" destOrd="0" presId="urn:microsoft.com/office/officeart/2005/8/layout/vList2"/>
    <dgm:cxn modelId="{B15D4DC7-C41B-47C0-BBBB-C4C1DCBB3731}" srcId="{732E581A-721D-4857-9219-F943EB112857}" destId="{B502AB20-F0D8-4ED7-8839-18031F77A22B}" srcOrd="14" destOrd="0" parTransId="{DE6BED7E-A96A-49BA-B9C8-FA7ED0CC1F2A}" sibTransId="{506ED76A-F48A-44ED-9E8F-65073C7B80F4}"/>
    <dgm:cxn modelId="{7E21525F-1D8E-494A-BB1F-15E66805224C}" type="presParOf" srcId="{96E0DE47-4E7B-4C9C-A9A6-A157749CFD26}" destId="{0A6C0087-A782-49EE-86D1-2162B357DA77}" srcOrd="0" destOrd="0" presId="urn:microsoft.com/office/officeart/2005/8/layout/vList2"/>
    <dgm:cxn modelId="{E6980705-4FEB-124C-AE93-AFF7874E5503}" type="presParOf" srcId="{96E0DE47-4E7B-4C9C-A9A6-A157749CFD26}" destId="{365CB52A-5B75-46F5-9240-57DE2DFBA870}" srcOrd="1" destOrd="0" presId="urn:microsoft.com/office/officeart/2005/8/layout/vList2"/>
    <dgm:cxn modelId="{D8B7A455-EB16-584F-BE82-2BCAAA6FA8C5}" type="presParOf" srcId="{96E0DE47-4E7B-4C9C-A9A6-A157749CFD26}" destId="{5A0E3319-BFE5-A640-92A6-72949488E640}" srcOrd="2" destOrd="0" presId="urn:microsoft.com/office/officeart/2005/8/layout/vList2"/>
    <dgm:cxn modelId="{C72A6E51-92FD-7343-B31E-852500801F4C}" type="presParOf" srcId="{96E0DE47-4E7B-4C9C-A9A6-A157749CFD26}" destId="{0E1D52B9-C5F0-114B-A4B7-0C29E871001A}" srcOrd="3" destOrd="0" presId="urn:microsoft.com/office/officeart/2005/8/layout/vList2"/>
    <dgm:cxn modelId="{59BDFA4A-2FE5-524C-B929-1259488E4411}" type="presParOf" srcId="{96E0DE47-4E7B-4C9C-A9A6-A157749CFD26}" destId="{BFC0E77D-7FDF-1449-A6A4-E9A0A5C4EF42}" srcOrd="4" destOrd="0" presId="urn:microsoft.com/office/officeart/2005/8/layout/vList2"/>
    <dgm:cxn modelId="{D4816DC4-0572-3046-8D4B-220A04D7AAFE}" type="presParOf" srcId="{96E0DE47-4E7B-4C9C-A9A6-A157749CFD26}" destId="{2B892F40-2E2B-634C-90C7-4B99D9F4210C}" srcOrd="5" destOrd="0" presId="urn:microsoft.com/office/officeart/2005/8/layout/vList2"/>
    <dgm:cxn modelId="{A6BA09B9-3114-CE4D-81DE-5E9503536D00}" type="presParOf" srcId="{96E0DE47-4E7B-4C9C-A9A6-A157749CFD26}" destId="{E80A5861-14A9-B444-A5EB-CF66919BB48C}" srcOrd="6" destOrd="0" presId="urn:microsoft.com/office/officeart/2005/8/layout/vList2"/>
    <dgm:cxn modelId="{AC7C8D23-4B67-FF4F-AADB-C685675DE933}" type="presParOf" srcId="{96E0DE47-4E7B-4C9C-A9A6-A157749CFD26}" destId="{A619F518-5416-864B-A3BF-526C23EC1F2A}" srcOrd="7" destOrd="0" presId="urn:microsoft.com/office/officeart/2005/8/layout/vList2"/>
    <dgm:cxn modelId="{59C20085-A547-F348-8F6E-40B95D2BD29E}" type="presParOf" srcId="{96E0DE47-4E7B-4C9C-A9A6-A157749CFD26}" destId="{3F0EFD24-D28E-F049-8037-6875A9C1C65B}" srcOrd="8" destOrd="0" presId="urn:microsoft.com/office/officeart/2005/8/layout/vList2"/>
    <dgm:cxn modelId="{DADB018D-4D81-AC42-83ED-13304820220E}" type="presParOf" srcId="{96E0DE47-4E7B-4C9C-A9A6-A157749CFD26}" destId="{3D3A6D4A-16C1-F543-9A4A-650214D739AF}" srcOrd="9" destOrd="0" presId="urn:microsoft.com/office/officeart/2005/8/layout/vList2"/>
    <dgm:cxn modelId="{F4C49A7E-7D57-6141-A1AD-7AD53E18E5C8}" type="presParOf" srcId="{96E0DE47-4E7B-4C9C-A9A6-A157749CFD26}" destId="{023D4102-1577-4E46-8FF7-D5FBAF2D17D8}" srcOrd="10" destOrd="0" presId="urn:microsoft.com/office/officeart/2005/8/layout/vList2"/>
    <dgm:cxn modelId="{B97B6D0E-F062-4647-9C8F-3ECBA1CC4B76}" type="presParOf" srcId="{96E0DE47-4E7B-4C9C-A9A6-A157749CFD26}" destId="{51657B25-F270-1243-9360-0C3DC3159E96}" srcOrd="11" destOrd="0" presId="urn:microsoft.com/office/officeart/2005/8/layout/vList2"/>
    <dgm:cxn modelId="{F02920F1-9304-F842-896A-3C050E3BDCF1}" type="presParOf" srcId="{96E0DE47-4E7B-4C9C-A9A6-A157749CFD26}" destId="{F913A7AB-BB55-144F-9141-AC91B4F24729}" srcOrd="12" destOrd="0" presId="urn:microsoft.com/office/officeart/2005/8/layout/vList2"/>
    <dgm:cxn modelId="{B022D42D-7CF7-B94C-AE49-9D68B6D5C647}" type="presParOf" srcId="{96E0DE47-4E7B-4C9C-A9A6-A157749CFD26}" destId="{ACE06940-F82D-0D47-94DC-5B5FE82F5C51}" srcOrd="13" destOrd="0" presId="urn:microsoft.com/office/officeart/2005/8/layout/vList2"/>
    <dgm:cxn modelId="{02B05048-3643-BE47-97A8-7076B6F84E28}" type="presParOf" srcId="{96E0DE47-4E7B-4C9C-A9A6-A157749CFD26}" destId="{F27E75D7-ACD5-164D-B8B5-65DE0F3E530B}" srcOrd="14" destOrd="0" presId="urn:microsoft.com/office/officeart/2005/8/layout/vList2"/>
    <dgm:cxn modelId="{A042076D-C3BF-704B-A173-4ADEA846AAD9}" type="presParOf" srcId="{96E0DE47-4E7B-4C9C-A9A6-A157749CFD26}" destId="{94B17737-C1D5-D349-B2FA-DDBACA9C7406}" srcOrd="15" destOrd="0" presId="urn:microsoft.com/office/officeart/2005/8/layout/vList2"/>
    <dgm:cxn modelId="{BDA65A72-C3B6-0545-8F73-EE873D284492}" type="presParOf" srcId="{96E0DE47-4E7B-4C9C-A9A6-A157749CFD26}" destId="{4203DC28-3213-4648-9276-09245BEDFDF6}" srcOrd="16" destOrd="0" presId="urn:microsoft.com/office/officeart/2005/8/layout/vList2"/>
    <dgm:cxn modelId="{DE85488B-AF5C-A340-9CF1-C12AA98CA27A}" type="presParOf" srcId="{96E0DE47-4E7B-4C9C-A9A6-A157749CFD26}" destId="{878ED5C1-3B77-3D4B-94BF-1C1A8D2BE98B}" srcOrd="17" destOrd="0" presId="urn:microsoft.com/office/officeart/2005/8/layout/vList2"/>
    <dgm:cxn modelId="{2BC284B3-081E-4341-8988-1997EFA2E44F}" type="presParOf" srcId="{96E0DE47-4E7B-4C9C-A9A6-A157749CFD26}" destId="{4E3C076E-8274-4593-BD5F-40983EA39ED6}" srcOrd="18" destOrd="0" presId="urn:microsoft.com/office/officeart/2005/8/layout/vList2"/>
    <dgm:cxn modelId="{02BD447B-58E7-AA42-9575-436334B8A49F}" type="presParOf" srcId="{96E0DE47-4E7B-4C9C-A9A6-A157749CFD26}" destId="{3E229B68-2F1A-481E-924A-ECF98C9BE672}" srcOrd="19" destOrd="0" presId="urn:microsoft.com/office/officeart/2005/8/layout/vList2"/>
    <dgm:cxn modelId="{B5C168B3-3B1C-6348-86FC-48BE1514C7A6}" type="presParOf" srcId="{96E0DE47-4E7B-4C9C-A9A6-A157749CFD26}" destId="{F3D4455E-DF3A-47A2-885D-AD4E756BC6AB}" srcOrd="20" destOrd="0" presId="urn:microsoft.com/office/officeart/2005/8/layout/vList2"/>
    <dgm:cxn modelId="{9173F829-F651-4045-974E-BCA45722DC30}" type="presParOf" srcId="{96E0DE47-4E7B-4C9C-A9A6-A157749CFD26}" destId="{78D78B70-B614-49D6-857B-B31818839E8C}" srcOrd="21" destOrd="0" presId="urn:microsoft.com/office/officeart/2005/8/layout/vList2"/>
    <dgm:cxn modelId="{1D6104DD-7A61-344E-BB22-FC716B99C92F}" type="presParOf" srcId="{96E0DE47-4E7B-4C9C-A9A6-A157749CFD26}" destId="{9C77B12D-9684-40A7-98A6-92B739460F02}" srcOrd="22" destOrd="0" presId="urn:microsoft.com/office/officeart/2005/8/layout/vList2"/>
    <dgm:cxn modelId="{C14458C6-92C7-1444-974E-02C2B5DFED41}" type="presParOf" srcId="{96E0DE47-4E7B-4C9C-A9A6-A157749CFD26}" destId="{7EFD9AAE-8D46-473F-ADCE-10FAADCF1C49}" srcOrd="23" destOrd="0" presId="urn:microsoft.com/office/officeart/2005/8/layout/vList2"/>
    <dgm:cxn modelId="{BFDEBA96-AC61-034E-B5C4-17C4D1283B99}" type="presParOf" srcId="{96E0DE47-4E7B-4C9C-A9A6-A157749CFD26}" destId="{DAEDD942-48D9-43F7-9366-9FE9621FB6EE}" srcOrd="24" destOrd="0" presId="urn:microsoft.com/office/officeart/2005/8/layout/vList2"/>
    <dgm:cxn modelId="{3F4F41AA-7C2A-F045-A56E-8FE705E132A9}" type="presParOf" srcId="{96E0DE47-4E7B-4C9C-A9A6-A157749CFD26}" destId="{DBBC07B1-9251-448C-9C88-A67F47552498}" srcOrd="25" destOrd="0" presId="urn:microsoft.com/office/officeart/2005/8/layout/vList2"/>
    <dgm:cxn modelId="{EAF87C8F-DB9D-FC4C-BC62-3739B44FB235}" type="presParOf" srcId="{96E0DE47-4E7B-4C9C-A9A6-A157749CFD26}" destId="{200B3E4A-31A2-4599-9690-2D71D81A933F}" srcOrd="26" destOrd="0" presId="urn:microsoft.com/office/officeart/2005/8/layout/vList2"/>
    <dgm:cxn modelId="{E0B32E8F-F1E9-6745-BD1A-25EA2F0EE9F9}" type="presParOf" srcId="{96E0DE47-4E7B-4C9C-A9A6-A157749CFD26}" destId="{A3DE0C81-5902-4527-B897-7D3C644F129F}" srcOrd="27" destOrd="0" presId="urn:microsoft.com/office/officeart/2005/8/layout/vList2"/>
    <dgm:cxn modelId="{8FC9986D-7C75-3644-BB37-327045E64941}" type="presParOf" srcId="{96E0DE47-4E7B-4C9C-A9A6-A157749CFD26}" destId="{0A1D0D3C-5172-46A8-842A-60808FAB4F37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58AE4-3A17-4BE0-BA8C-4743E1CCF93E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Requirements Inventory</a:t>
          </a:r>
          <a:endParaRPr lang="en-US" sz="2000" dirty="0">
            <a:solidFill>
              <a:schemeClr val="bg2"/>
            </a:solidFill>
          </a:endParaRPr>
        </a:p>
      </dgm:t>
    </dgm:pt>
    <dgm:pt modelId="{5D33C6C0-1E80-4222-88D2-4A9C7FE54F88}" type="parTrans" cxnId="{98BBF4D0-0740-4099-B950-944204436902}">
      <dgm:prSet/>
      <dgm:spPr/>
      <dgm:t>
        <a:bodyPr/>
        <a:lstStyle/>
        <a:p>
          <a:endParaRPr lang="en-US"/>
        </a:p>
      </dgm:t>
    </dgm:pt>
    <dgm:pt modelId="{67178167-58C5-4E6A-BF55-F9F979373832}" type="sibTrans" cxnId="{98BBF4D0-0740-4099-B950-944204436902}">
      <dgm:prSet/>
      <dgm:spPr/>
      <dgm:t>
        <a:bodyPr/>
        <a:lstStyle/>
        <a:p>
          <a:endParaRPr lang="en-US"/>
        </a:p>
      </dgm:t>
    </dgm:pt>
    <dgm:pt modelId="{83FBFE80-2EED-4FEC-8B2D-1839DBEC465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Testing Plan</a:t>
          </a:r>
          <a:endParaRPr lang="en-US" sz="2000" dirty="0">
            <a:solidFill>
              <a:schemeClr val="bg2"/>
            </a:solidFill>
          </a:endParaRPr>
        </a:p>
      </dgm:t>
    </dgm:pt>
    <dgm:pt modelId="{1D6E5182-C006-4FA4-BBE9-E0C87A34DB0D}" type="parTrans" cxnId="{904A2913-FDB9-40A2-9209-9FACF8ECF413}">
      <dgm:prSet/>
      <dgm:spPr/>
      <dgm:t>
        <a:bodyPr/>
        <a:lstStyle/>
        <a:p>
          <a:endParaRPr lang="en-US"/>
        </a:p>
      </dgm:t>
    </dgm:pt>
    <dgm:pt modelId="{1595CF5E-F940-45DE-B508-2A6277E92955}" type="sibTrans" cxnId="{904A2913-FDB9-40A2-9209-9FACF8ECF413}">
      <dgm:prSet/>
      <dgm:spPr/>
      <dgm:t>
        <a:bodyPr/>
        <a:lstStyle/>
        <a:p>
          <a:endParaRPr lang="en-US"/>
        </a:p>
      </dgm:t>
    </dgm:pt>
    <dgm:pt modelId="{E1E1DA4E-AC5C-41B3-8926-32FA09E380C7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Development and Production Environments</a:t>
          </a:r>
          <a:endParaRPr lang="en-US" sz="2000" dirty="0">
            <a:solidFill>
              <a:schemeClr val="bg2"/>
            </a:solidFill>
          </a:endParaRPr>
        </a:p>
      </dgm:t>
    </dgm:pt>
    <dgm:pt modelId="{38F19B3A-BFCB-46C1-8322-C376CC563914}" type="parTrans" cxnId="{16480842-41BF-4151-B697-DF66C8EA7939}">
      <dgm:prSet/>
      <dgm:spPr/>
      <dgm:t>
        <a:bodyPr/>
        <a:lstStyle/>
        <a:p>
          <a:endParaRPr lang="en-US"/>
        </a:p>
      </dgm:t>
    </dgm:pt>
    <dgm:pt modelId="{EC44F1AA-2E3C-454F-B4D7-47B6615CFD9F}" type="sibTrans" cxnId="{16480842-41BF-4151-B697-DF66C8EA7939}">
      <dgm:prSet/>
      <dgm:spPr/>
      <dgm:t>
        <a:bodyPr/>
        <a:lstStyle/>
        <a:p>
          <a:endParaRPr lang="en-US"/>
        </a:p>
      </dgm:t>
    </dgm:pt>
    <dgm:pt modelId="{B0DA8F4B-0DC7-4537-94B8-E95AB7A87C3F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Prototype Screens</a:t>
          </a:r>
          <a:endParaRPr lang="en-US" sz="2000" dirty="0">
            <a:solidFill>
              <a:schemeClr val="bg2"/>
            </a:solidFill>
          </a:endParaRPr>
        </a:p>
      </dgm:t>
    </dgm:pt>
    <dgm:pt modelId="{F6C7B502-3574-4A1A-8A69-FF3295EA78AB}" type="parTrans" cxnId="{D05A7405-F58F-4C3F-B4EA-0CF5AF1496D2}">
      <dgm:prSet/>
      <dgm:spPr/>
      <dgm:t>
        <a:bodyPr/>
        <a:lstStyle/>
        <a:p>
          <a:endParaRPr lang="en-US"/>
        </a:p>
      </dgm:t>
    </dgm:pt>
    <dgm:pt modelId="{AE3BF509-6154-431E-8B24-785F3DA09211}" type="sibTrans" cxnId="{D05A7405-F58F-4C3F-B4EA-0CF5AF1496D2}">
      <dgm:prSet/>
      <dgm:spPr/>
      <dgm:t>
        <a:bodyPr/>
        <a:lstStyle/>
        <a:p>
          <a:endParaRPr lang="en-US"/>
        </a:p>
      </dgm:t>
    </dgm:pt>
    <dgm:pt modelId="{B502AB20-F0D8-4ED7-8839-18031F77A22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Timeline</a:t>
          </a:r>
          <a:endParaRPr lang="en-US" sz="2000" dirty="0">
            <a:solidFill>
              <a:schemeClr val="bg2"/>
            </a:solidFill>
          </a:endParaRPr>
        </a:p>
      </dgm:t>
    </dgm:pt>
    <dgm:pt modelId="{DE6BED7E-A96A-49BA-B9C8-FA7ED0CC1F2A}" type="parTrans" cxnId="{B15D4DC7-C41B-47C0-BBBB-C4C1DCBB3731}">
      <dgm:prSet/>
      <dgm:spPr/>
      <dgm:t>
        <a:bodyPr/>
        <a:lstStyle/>
        <a:p>
          <a:endParaRPr lang="en-US"/>
        </a:p>
      </dgm:t>
    </dgm:pt>
    <dgm:pt modelId="{506ED76A-F48A-44ED-9E8F-65073C7B80F4}" type="sibTrans" cxnId="{B15D4DC7-C41B-47C0-BBBB-C4C1DCBB3731}">
      <dgm:prSet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Dictionary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68B643B6-E513-0644-B7C4-5CF5F9CC4D6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Website Map</a:t>
          </a:r>
          <a:endParaRPr lang="en-US" sz="2000" dirty="0">
            <a:solidFill>
              <a:schemeClr val="bg2"/>
            </a:solidFill>
          </a:endParaRPr>
        </a:p>
      </dgm:t>
    </dgm:pt>
    <dgm:pt modelId="{200CBA57-2D54-4F45-9F19-9DC8204FC3F0}" type="parTrans" cxnId="{F208038F-FFD0-314D-8168-EDC54E3F3F39}">
      <dgm:prSet/>
      <dgm:spPr/>
      <dgm:t>
        <a:bodyPr/>
        <a:lstStyle/>
        <a:p>
          <a:endParaRPr lang="en-US"/>
        </a:p>
      </dgm:t>
    </dgm:pt>
    <dgm:pt modelId="{6C597AE6-4B12-2949-BE77-407438E67FE0}" type="sibTrans" cxnId="{F208038F-FFD0-314D-8168-EDC54E3F3F39}">
      <dgm:prSet/>
      <dgm:spPr/>
      <dgm:t>
        <a:bodyPr/>
        <a:lstStyle/>
        <a:p>
          <a:endParaRPr lang="en-US"/>
        </a:p>
      </dgm:t>
    </dgm:pt>
    <dgm:pt modelId="{107ADF6E-6386-F149-9E63-99DED24FAAD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Flow Diagrams</a:t>
          </a:r>
          <a:endParaRPr lang="en-US" sz="2000" dirty="0">
            <a:solidFill>
              <a:schemeClr val="bg2"/>
            </a:solidFill>
          </a:endParaRPr>
        </a:p>
      </dgm:t>
    </dgm:pt>
    <dgm:pt modelId="{738703F7-5DCF-7444-8635-56284C447E68}" type="parTrans" cxnId="{298A80E8-FE10-0A47-AE99-61F426E8896C}">
      <dgm:prSet/>
      <dgm:spPr/>
      <dgm:t>
        <a:bodyPr/>
        <a:lstStyle/>
        <a:p>
          <a:endParaRPr lang="en-US"/>
        </a:p>
      </dgm:t>
    </dgm:pt>
    <dgm:pt modelId="{04ABFB8E-72E5-A74B-9935-2D2A952FD220}" type="sibTrans" cxnId="{298A80E8-FE10-0A47-AE99-61F426E8896C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856D8095-7CD7-F841-A004-35E3A1F64EE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Deployment </a:t>
          </a:r>
          <a:r>
            <a:rPr lang="en-US" sz="2000" dirty="0" smtClean="0">
              <a:solidFill>
                <a:schemeClr val="bg2"/>
              </a:solidFill>
            </a:rPr>
            <a:t>Diagram</a:t>
          </a:r>
          <a:endParaRPr lang="en-US" sz="2000" dirty="0">
            <a:solidFill>
              <a:schemeClr val="bg2"/>
            </a:solidFill>
          </a:endParaRPr>
        </a:p>
      </dgm:t>
    </dgm:pt>
    <dgm:pt modelId="{BDE056CB-AC32-CD4C-B196-0983729CB9CA}" type="parTrans" cxnId="{8106FA0E-12AF-774E-BF6B-912CB5351ACE}">
      <dgm:prSet/>
      <dgm:spPr/>
      <dgm:t>
        <a:bodyPr/>
        <a:lstStyle/>
        <a:p>
          <a:endParaRPr lang="en-US"/>
        </a:p>
      </dgm:t>
    </dgm:pt>
    <dgm:pt modelId="{935363CF-495C-CB47-AC8F-96203B3AF54E}" type="sibTrans" cxnId="{8106FA0E-12AF-774E-BF6B-912CB5351ACE}">
      <dgm:prSet/>
      <dgm:spPr/>
      <dgm:t>
        <a:bodyPr/>
        <a:lstStyle/>
        <a:p>
          <a:endParaRPr lang="en-US"/>
        </a:p>
      </dgm:t>
    </dgm:pt>
    <dgm:pt modelId="{71518407-7E83-F442-8ABE-3975960936C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F4B2F81D-A7D0-E34B-91FE-D1AFBCDE7351}" type="parTrans" cxnId="{D67EE43D-A590-3046-8522-6D18BB4E0DCA}">
      <dgm:prSet/>
      <dgm:spPr/>
      <dgm:t>
        <a:bodyPr/>
        <a:lstStyle/>
        <a:p>
          <a:endParaRPr lang="en-US"/>
        </a:p>
      </dgm:t>
    </dgm:pt>
    <dgm:pt modelId="{8BCD25FB-E3A9-8D4C-946E-FFC4519B3CE9}" type="sibTrans" cxnId="{D67EE43D-A590-3046-8522-6D18BB4E0DCA}">
      <dgm:prSet/>
      <dgm:spPr/>
      <dgm:t>
        <a:bodyPr/>
        <a:lstStyle/>
        <a:p>
          <a:endParaRPr lang="en-US"/>
        </a:p>
      </dgm:t>
    </dgm:pt>
    <dgm:pt modelId="{5D7A972B-2D98-2741-A145-38115927E979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FE212D1A-9B4F-D84C-A838-620EB02DCB29}" type="parTrans" cxnId="{B2A6A340-C35D-774C-ACF9-17F084468FF4}">
      <dgm:prSet/>
      <dgm:spPr/>
      <dgm:t>
        <a:bodyPr/>
        <a:lstStyle/>
        <a:p>
          <a:endParaRPr lang="en-US"/>
        </a:p>
      </dgm:t>
    </dgm:pt>
    <dgm:pt modelId="{34F6C323-F2AA-A14E-A0A8-6D56A49F9441}" type="sibTrans" cxnId="{B2A6A340-C35D-774C-ACF9-17F084468FF4}">
      <dgm:prSet/>
      <dgm:spPr/>
      <dgm:t>
        <a:bodyPr/>
        <a:lstStyle/>
        <a:p>
          <a:endParaRPr lang="en-US"/>
        </a:p>
      </dgm:t>
    </dgm:pt>
    <dgm:pt modelId="{583745DB-65F9-3E41-8669-3F9EA0473790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AF7C85FE-7822-A04D-8B20-88757BEF1694}" type="sibTrans" cxnId="{A3FF1F95-6D8A-7041-AFE3-B7747DF7F8A1}">
      <dgm:prSet/>
      <dgm:spPr/>
      <dgm:t>
        <a:bodyPr/>
        <a:lstStyle/>
        <a:p>
          <a:endParaRPr lang="en-US"/>
        </a:p>
      </dgm:t>
    </dgm:pt>
    <dgm:pt modelId="{3628A6CB-AB97-CA4E-B67A-28DB716BEABD}" type="parTrans" cxnId="{A3FF1F95-6D8A-7041-AFE3-B7747DF7F8A1}">
      <dgm:prSet/>
      <dgm:spPr/>
      <dgm:t>
        <a:bodyPr/>
        <a:lstStyle/>
        <a:p>
          <a:endParaRPr lang="en-US"/>
        </a:p>
      </dgm:t>
    </dgm:pt>
    <dgm:pt modelId="{BD3361ED-FF27-AA44-A260-0AA18AE6A42D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 Case Diagram</a:t>
          </a:r>
          <a:endParaRPr lang="en-US" sz="2000" dirty="0">
            <a:solidFill>
              <a:schemeClr val="bg2"/>
            </a:solidFill>
          </a:endParaRPr>
        </a:p>
      </dgm:t>
    </dgm:pt>
    <dgm:pt modelId="{D8271D5A-A3E2-2D45-896A-941B4796934E}" type="parTrans" cxnId="{59F9E59F-FEB0-1E40-9FF8-3956CF40BC4B}">
      <dgm:prSet/>
      <dgm:spPr/>
      <dgm:t>
        <a:bodyPr/>
        <a:lstStyle/>
        <a:p>
          <a:endParaRPr lang="en-US"/>
        </a:p>
      </dgm:t>
    </dgm:pt>
    <dgm:pt modelId="{718B3D16-26B5-FE40-9624-B1D394C9723C}" type="sibTrans" cxnId="{59F9E59F-FEB0-1E40-9FF8-3956CF40BC4B}">
      <dgm:prSet/>
      <dgm:spPr/>
      <dgm:t>
        <a:bodyPr/>
        <a:lstStyle/>
        <a:p>
          <a:endParaRPr lang="en-US"/>
        </a:p>
      </dgm:t>
    </dgm:pt>
    <dgm:pt modelId="{ECA3C2FA-718D-174D-A530-F34986BCEAE9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Activity Diagram</a:t>
          </a:r>
          <a:endParaRPr lang="en-US" sz="2000" dirty="0">
            <a:solidFill>
              <a:srgbClr val="FFC000"/>
            </a:solidFill>
          </a:endParaRPr>
        </a:p>
      </dgm:t>
    </dgm:pt>
    <dgm:pt modelId="{A3889EF8-0EE9-B84F-9FF7-764C51A11BE1}" type="parTrans" cxnId="{77F372D7-3728-7947-BEF2-034E817FE43D}">
      <dgm:prSet/>
      <dgm:spPr/>
      <dgm:t>
        <a:bodyPr/>
        <a:lstStyle/>
        <a:p>
          <a:endParaRPr lang="en-US"/>
        </a:p>
      </dgm:t>
    </dgm:pt>
    <dgm:pt modelId="{952E1813-8F39-6642-8F55-E10CCDE702E0}" type="sibTrans" cxnId="{77F372D7-3728-7947-BEF2-034E817FE43D}">
      <dgm:prSet/>
      <dgm:spPr/>
      <dgm:t>
        <a:bodyPr/>
        <a:lstStyle/>
        <a:p>
          <a:endParaRPr lang="en-US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5A0E3319-BFE5-A640-92A6-72949488E640}" type="pres">
      <dgm:prSet presAssocID="{71518407-7E83-F442-8ABE-3975960936C7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D52B9-C5F0-114B-A4B7-0C29E871001A}" type="pres">
      <dgm:prSet presAssocID="{8BCD25FB-E3A9-8D4C-946E-FFC4519B3CE9}" presName="spacer" presStyleCnt="0"/>
      <dgm:spPr/>
    </dgm:pt>
    <dgm:pt modelId="{BFC0E77D-7FDF-1449-A6A4-E9A0A5C4EF42}" type="pres">
      <dgm:prSet presAssocID="{5D7A972B-2D98-2741-A145-38115927E979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92F40-2E2B-634C-90C7-4B99D9F4210C}" type="pres">
      <dgm:prSet presAssocID="{34F6C323-F2AA-A14E-A0A8-6D56A49F9441}" presName="spacer" presStyleCnt="0"/>
      <dgm:spPr/>
    </dgm:pt>
    <dgm:pt modelId="{E80A5861-14A9-B444-A5EB-CF66919BB48C}" type="pres">
      <dgm:prSet presAssocID="{583745DB-65F9-3E41-8669-3F9EA0473790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9F518-5416-864B-A3BF-526C23EC1F2A}" type="pres">
      <dgm:prSet presAssocID="{AF7C85FE-7822-A04D-8B20-88757BEF1694}" presName="spacer" presStyleCnt="0"/>
      <dgm:spPr/>
    </dgm:pt>
    <dgm:pt modelId="{3F0EFD24-D28E-F049-8037-6875A9C1C65B}" type="pres">
      <dgm:prSet presAssocID="{BD3361ED-FF27-AA44-A260-0AA18AE6A42D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A6D4A-16C1-F543-9A4A-650214D739AF}" type="pres">
      <dgm:prSet presAssocID="{718B3D16-26B5-FE40-9624-B1D394C9723C}" presName="spacer" presStyleCnt="0"/>
      <dgm:spPr/>
    </dgm:pt>
    <dgm:pt modelId="{023D4102-1577-4E46-8FF7-D5FBAF2D17D8}" type="pres">
      <dgm:prSet presAssocID="{856D8095-7CD7-F841-A004-35E3A1F64EEB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57B25-F270-1243-9360-0C3DC3159E96}" type="pres">
      <dgm:prSet presAssocID="{935363CF-495C-CB47-AC8F-96203B3AF54E}" presName="spacer" presStyleCnt="0"/>
      <dgm:spPr/>
    </dgm:pt>
    <dgm:pt modelId="{F27E75D7-ACD5-164D-B8B5-65DE0F3E530B}" type="pres">
      <dgm:prSet presAssocID="{68B643B6-E513-0644-B7C4-5CF5F9CC4D6A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7737-C1D5-D349-B2FA-DDBACA9C7406}" type="pres">
      <dgm:prSet presAssocID="{6C597AE6-4B12-2949-BE77-407438E67FE0}" presName="spacer" presStyleCnt="0"/>
      <dgm:spPr/>
    </dgm:pt>
    <dgm:pt modelId="{5442AA77-E1EF-CD4F-B575-591615D735E8}" type="pres">
      <dgm:prSet presAssocID="{ECA3C2FA-718D-174D-A530-F34986BCEAE9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74DAD-7F5E-CD44-B2F4-858F1F97A2F7}" type="pres">
      <dgm:prSet presAssocID="{952E1813-8F39-6642-8F55-E10CCDE702E0}" presName="spacer" presStyleCnt="0"/>
      <dgm:spPr/>
    </dgm:pt>
    <dgm:pt modelId="{4203DC28-3213-4648-9276-09245BEDFDF6}" type="pres">
      <dgm:prSet presAssocID="{107ADF6E-6386-F149-9E63-99DED24FAADD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D5C1-3B77-3D4B-94BF-1C1A8D2BE98B}" type="pres">
      <dgm:prSet presAssocID="{04ABFB8E-72E5-A74B-9935-2D2A952FD220}" presName="spacer" presStyleCnt="0"/>
      <dgm:spPr/>
    </dgm:pt>
    <dgm:pt modelId="{4E3C076E-8274-4593-BD5F-40983EA39ED6}" type="pres">
      <dgm:prSet presAssocID="{54E58AE4-3A17-4BE0-BA8C-4743E1CCF93E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29B68-2F1A-481E-924A-ECF98C9BE672}" type="pres">
      <dgm:prSet presAssocID="{67178167-58C5-4E6A-BF55-F9F979373832}" presName="spacer" presStyleCnt="0"/>
      <dgm:spPr/>
    </dgm:pt>
    <dgm:pt modelId="{F3D4455E-DF3A-47A2-885D-AD4E756BC6AB}" type="pres">
      <dgm:prSet presAssocID="{18C98D67-43D2-4F27-B65F-34C50A9EA69C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78B70-B614-49D6-857B-B31818839E8C}" type="pres">
      <dgm:prSet presAssocID="{2D2F5C8A-A9E5-45AF-944C-F14C65D0C4CA}" presName="spacer" presStyleCnt="0"/>
      <dgm:spPr/>
    </dgm:pt>
    <dgm:pt modelId="{9C77B12D-9684-40A7-98A6-92B739460F02}" type="pres">
      <dgm:prSet presAssocID="{83FBFE80-2EED-4FEC-8B2D-1839DBEC4650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D9AAE-8D46-473F-ADCE-10FAADCF1C49}" type="pres">
      <dgm:prSet presAssocID="{1595CF5E-F940-45DE-B508-2A6277E92955}" presName="spacer" presStyleCnt="0"/>
      <dgm:spPr/>
    </dgm:pt>
    <dgm:pt modelId="{DAEDD942-48D9-43F7-9366-9FE9621FB6EE}" type="pres">
      <dgm:prSet presAssocID="{E1E1DA4E-AC5C-41B3-8926-32FA09E380C7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C07B1-9251-448C-9C88-A67F47552498}" type="pres">
      <dgm:prSet presAssocID="{EC44F1AA-2E3C-454F-B4D7-47B6615CFD9F}" presName="spacer" presStyleCnt="0"/>
      <dgm:spPr/>
    </dgm:pt>
    <dgm:pt modelId="{200B3E4A-31A2-4599-9690-2D71D81A933F}" type="pres">
      <dgm:prSet presAssocID="{B0DA8F4B-0DC7-4537-94B8-E95AB7A87C3F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E0C81-5902-4527-B897-7D3C644F129F}" type="pres">
      <dgm:prSet presAssocID="{AE3BF509-6154-431E-8B24-785F3DA09211}" presName="spacer" presStyleCnt="0"/>
      <dgm:spPr/>
    </dgm:pt>
    <dgm:pt modelId="{0A1D0D3C-5172-46A8-842A-60808FAB4F37}" type="pres">
      <dgm:prSet presAssocID="{B502AB20-F0D8-4ED7-8839-18031F77A22B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6A340-C35D-774C-ACF9-17F084468FF4}" srcId="{732E581A-721D-4857-9219-F943EB112857}" destId="{5D7A972B-2D98-2741-A145-38115927E979}" srcOrd="2" destOrd="0" parTransId="{FE212D1A-9B4F-D84C-A838-620EB02DCB29}" sibTransId="{34F6C323-F2AA-A14E-A0A8-6D56A49F9441}"/>
    <dgm:cxn modelId="{0D7FF3CA-0AB2-4546-93B8-436CCF112EE4}" type="presOf" srcId="{71518407-7E83-F442-8ABE-3975960936C7}" destId="{5A0E3319-BFE5-A640-92A6-72949488E640}" srcOrd="0" destOrd="0" presId="urn:microsoft.com/office/officeart/2005/8/layout/vList2"/>
    <dgm:cxn modelId="{FB253537-ED1D-3343-B715-516B9CEBF841}" type="presOf" srcId="{ECA3C2FA-718D-174D-A530-F34986BCEAE9}" destId="{5442AA77-E1EF-CD4F-B575-591615D735E8}" srcOrd="0" destOrd="0" presId="urn:microsoft.com/office/officeart/2005/8/layout/vList2"/>
    <dgm:cxn modelId="{298A80E8-FE10-0A47-AE99-61F426E8896C}" srcId="{732E581A-721D-4857-9219-F943EB112857}" destId="{107ADF6E-6386-F149-9E63-99DED24FAADD}" srcOrd="8" destOrd="0" parTransId="{738703F7-5DCF-7444-8635-56284C447E68}" sibTransId="{04ABFB8E-72E5-A74B-9935-2D2A952FD220}"/>
    <dgm:cxn modelId="{59F9E59F-FEB0-1E40-9FF8-3956CF40BC4B}" srcId="{732E581A-721D-4857-9219-F943EB112857}" destId="{BD3361ED-FF27-AA44-A260-0AA18AE6A42D}" srcOrd="4" destOrd="0" parTransId="{D8271D5A-A3E2-2D45-896A-941B4796934E}" sibTransId="{718B3D16-26B5-FE40-9624-B1D394C9723C}"/>
    <dgm:cxn modelId="{1C70D9F7-1E78-394F-A263-EDEDDA81E73C}" type="presOf" srcId="{583745DB-65F9-3E41-8669-3F9EA0473790}" destId="{E80A5861-14A9-B444-A5EB-CF66919BB48C}" srcOrd="0" destOrd="0" presId="urn:microsoft.com/office/officeart/2005/8/layout/vList2"/>
    <dgm:cxn modelId="{404616BC-DFF0-CA42-96C1-1B797A235009}" type="presOf" srcId="{B0DA8F4B-0DC7-4537-94B8-E95AB7A87C3F}" destId="{200B3E4A-31A2-4599-9690-2D71D81A933F}" srcOrd="0" destOrd="0" presId="urn:microsoft.com/office/officeart/2005/8/layout/vList2"/>
    <dgm:cxn modelId="{F208038F-FFD0-314D-8168-EDC54E3F3F39}" srcId="{732E581A-721D-4857-9219-F943EB112857}" destId="{68B643B6-E513-0644-B7C4-5CF5F9CC4D6A}" srcOrd="6" destOrd="0" parTransId="{200CBA57-2D54-4F45-9F19-9DC8204FC3F0}" sibTransId="{6C597AE6-4B12-2949-BE77-407438E67FE0}"/>
    <dgm:cxn modelId="{DD6966A1-B250-F949-B851-31594BA30886}" type="presOf" srcId="{107ADF6E-6386-F149-9E63-99DED24FAADD}" destId="{4203DC28-3213-4648-9276-09245BEDFDF6}" srcOrd="0" destOrd="0" presId="urn:microsoft.com/office/officeart/2005/8/layout/vList2"/>
    <dgm:cxn modelId="{AE13DD57-5DC2-FA4D-BBF1-F75F579A0A51}" type="presOf" srcId="{54E58AE4-3A17-4BE0-BA8C-4743E1CCF93E}" destId="{4E3C076E-8274-4593-BD5F-40983EA39ED6}" srcOrd="0" destOrd="0" presId="urn:microsoft.com/office/officeart/2005/8/layout/vList2"/>
    <dgm:cxn modelId="{6BD102D4-15D2-A144-9109-42B4D170D2A4}" type="presOf" srcId="{B502AB20-F0D8-4ED7-8839-18031F77A22B}" destId="{0A1D0D3C-5172-46A8-842A-60808FAB4F37}" srcOrd="0" destOrd="0" presId="urn:microsoft.com/office/officeart/2005/8/layout/vList2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A82A7D57-77E0-D342-885F-532742ED6360}" type="presOf" srcId="{856D8095-7CD7-F841-A004-35E3A1F64EEB}" destId="{023D4102-1577-4E46-8FF7-D5FBAF2D17D8}" srcOrd="0" destOrd="0" presId="urn:microsoft.com/office/officeart/2005/8/layout/vList2"/>
    <dgm:cxn modelId="{1E667F50-9AC7-7342-B5E7-AE89DBC4E420}" type="presOf" srcId="{732E581A-721D-4857-9219-F943EB112857}" destId="{96E0DE47-4E7B-4C9C-A9A6-A157749CFD26}" srcOrd="0" destOrd="0" presId="urn:microsoft.com/office/officeart/2005/8/layout/vList2"/>
    <dgm:cxn modelId="{D05A7405-F58F-4C3F-B4EA-0CF5AF1496D2}" srcId="{732E581A-721D-4857-9219-F943EB112857}" destId="{B0DA8F4B-0DC7-4537-94B8-E95AB7A87C3F}" srcOrd="13" destOrd="0" parTransId="{F6C7B502-3574-4A1A-8A69-FF3295EA78AB}" sibTransId="{AE3BF509-6154-431E-8B24-785F3DA09211}"/>
    <dgm:cxn modelId="{B73C6430-C383-BF43-9EB7-CBA68C42F219}" type="presOf" srcId="{68B643B6-E513-0644-B7C4-5CF5F9CC4D6A}" destId="{F27E75D7-ACD5-164D-B8B5-65DE0F3E530B}" srcOrd="0" destOrd="0" presId="urn:microsoft.com/office/officeart/2005/8/layout/vList2"/>
    <dgm:cxn modelId="{D67EE43D-A590-3046-8522-6D18BB4E0DCA}" srcId="{732E581A-721D-4857-9219-F943EB112857}" destId="{71518407-7E83-F442-8ABE-3975960936C7}" srcOrd="1" destOrd="0" parTransId="{F4B2F81D-A7D0-E34B-91FE-D1AFBCDE7351}" sibTransId="{8BCD25FB-E3A9-8D4C-946E-FFC4519B3CE9}"/>
    <dgm:cxn modelId="{77F372D7-3728-7947-BEF2-034E817FE43D}" srcId="{732E581A-721D-4857-9219-F943EB112857}" destId="{ECA3C2FA-718D-174D-A530-F34986BCEAE9}" srcOrd="7" destOrd="0" parTransId="{A3889EF8-0EE9-B84F-9FF7-764C51A11BE1}" sibTransId="{952E1813-8F39-6642-8F55-E10CCDE702E0}"/>
    <dgm:cxn modelId="{21B1F26D-1187-4D17-94E0-5D7447716246}" srcId="{732E581A-721D-4857-9219-F943EB112857}" destId="{18C98D67-43D2-4F27-B65F-34C50A9EA69C}" srcOrd="10" destOrd="0" parTransId="{320AB36F-1A15-4F89-BA62-900A08ACD4A8}" sibTransId="{2D2F5C8A-A9E5-45AF-944C-F14C65D0C4CA}"/>
    <dgm:cxn modelId="{B15D4DC7-C41B-47C0-BBBB-C4C1DCBB3731}" srcId="{732E581A-721D-4857-9219-F943EB112857}" destId="{B502AB20-F0D8-4ED7-8839-18031F77A22B}" srcOrd="14" destOrd="0" parTransId="{DE6BED7E-A96A-49BA-B9C8-FA7ED0CC1F2A}" sibTransId="{506ED76A-F48A-44ED-9E8F-65073C7B80F4}"/>
    <dgm:cxn modelId="{A3FF1F95-6D8A-7041-AFE3-B7747DF7F8A1}" srcId="{732E581A-721D-4857-9219-F943EB112857}" destId="{583745DB-65F9-3E41-8669-3F9EA0473790}" srcOrd="3" destOrd="0" parTransId="{3628A6CB-AB97-CA4E-B67A-28DB716BEABD}" sibTransId="{AF7C85FE-7822-A04D-8B20-88757BEF1694}"/>
    <dgm:cxn modelId="{904A2913-FDB9-40A2-9209-9FACF8ECF413}" srcId="{732E581A-721D-4857-9219-F943EB112857}" destId="{83FBFE80-2EED-4FEC-8B2D-1839DBEC4650}" srcOrd="11" destOrd="0" parTransId="{1D6E5182-C006-4FA4-BBE9-E0C87A34DB0D}" sibTransId="{1595CF5E-F940-45DE-B508-2A6277E92955}"/>
    <dgm:cxn modelId="{A535EDDF-99DE-7A49-8B2D-115A9360E366}" type="presOf" srcId="{BD3361ED-FF27-AA44-A260-0AA18AE6A42D}" destId="{3F0EFD24-D28E-F049-8037-6875A9C1C65B}" srcOrd="0" destOrd="0" presId="urn:microsoft.com/office/officeart/2005/8/layout/vList2"/>
    <dgm:cxn modelId="{CE4F0CC2-E16F-C54A-BC0C-0B183C699479}" type="presOf" srcId="{A0C34863-7FB0-429A-A511-3C9531361022}" destId="{0A6C0087-A782-49EE-86D1-2162B357DA77}" srcOrd="0" destOrd="0" presId="urn:microsoft.com/office/officeart/2005/8/layout/vList2"/>
    <dgm:cxn modelId="{8ACBD5C0-00A6-AF4E-965D-483FDF78B9DC}" type="presOf" srcId="{18C98D67-43D2-4F27-B65F-34C50A9EA69C}" destId="{F3D4455E-DF3A-47A2-885D-AD4E756BC6AB}" srcOrd="0" destOrd="0" presId="urn:microsoft.com/office/officeart/2005/8/layout/vList2"/>
    <dgm:cxn modelId="{8106FA0E-12AF-774E-BF6B-912CB5351ACE}" srcId="{732E581A-721D-4857-9219-F943EB112857}" destId="{856D8095-7CD7-F841-A004-35E3A1F64EEB}" srcOrd="5" destOrd="0" parTransId="{BDE056CB-AC32-CD4C-B196-0983729CB9CA}" sibTransId="{935363CF-495C-CB47-AC8F-96203B3AF54E}"/>
    <dgm:cxn modelId="{16480842-41BF-4151-B697-DF66C8EA7939}" srcId="{732E581A-721D-4857-9219-F943EB112857}" destId="{E1E1DA4E-AC5C-41B3-8926-32FA09E380C7}" srcOrd="12" destOrd="0" parTransId="{38F19B3A-BFCB-46C1-8322-C376CC563914}" sibTransId="{EC44F1AA-2E3C-454F-B4D7-47B6615CFD9F}"/>
    <dgm:cxn modelId="{89D2BD07-3861-1A4F-A81C-CC71305A1FFC}" type="presOf" srcId="{83FBFE80-2EED-4FEC-8B2D-1839DBEC4650}" destId="{9C77B12D-9684-40A7-98A6-92B739460F02}" srcOrd="0" destOrd="0" presId="urn:microsoft.com/office/officeart/2005/8/layout/vList2"/>
    <dgm:cxn modelId="{98BBF4D0-0740-4099-B950-944204436902}" srcId="{732E581A-721D-4857-9219-F943EB112857}" destId="{54E58AE4-3A17-4BE0-BA8C-4743E1CCF93E}" srcOrd="9" destOrd="0" parTransId="{5D33C6C0-1E80-4222-88D2-4A9C7FE54F88}" sibTransId="{67178167-58C5-4E6A-BF55-F9F979373832}"/>
    <dgm:cxn modelId="{38D00296-E46B-9A4A-AA6B-2D587506B75B}" type="presOf" srcId="{5D7A972B-2D98-2741-A145-38115927E979}" destId="{BFC0E77D-7FDF-1449-A6A4-E9A0A5C4EF42}" srcOrd="0" destOrd="0" presId="urn:microsoft.com/office/officeart/2005/8/layout/vList2"/>
    <dgm:cxn modelId="{7DC74245-CFC0-2341-9769-C0E257218D9A}" type="presOf" srcId="{E1E1DA4E-AC5C-41B3-8926-32FA09E380C7}" destId="{DAEDD942-48D9-43F7-9366-9FE9621FB6EE}" srcOrd="0" destOrd="0" presId="urn:microsoft.com/office/officeart/2005/8/layout/vList2"/>
    <dgm:cxn modelId="{40B32AF1-F96D-AE4A-B29B-1082BF600AB5}" type="presParOf" srcId="{96E0DE47-4E7B-4C9C-A9A6-A157749CFD26}" destId="{0A6C0087-A782-49EE-86D1-2162B357DA77}" srcOrd="0" destOrd="0" presId="urn:microsoft.com/office/officeart/2005/8/layout/vList2"/>
    <dgm:cxn modelId="{D551E1BD-22C3-DC4B-AEF9-D11DA65957B6}" type="presParOf" srcId="{96E0DE47-4E7B-4C9C-A9A6-A157749CFD26}" destId="{365CB52A-5B75-46F5-9240-57DE2DFBA870}" srcOrd="1" destOrd="0" presId="urn:microsoft.com/office/officeart/2005/8/layout/vList2"/>
    <dgm:cxn modelId="{FF4F06B6-6A10-874C-9D43-E5DC3BBF2E1D}" type="presParOf" srcId="{96E0DE47-4E7B-4C9C-A9A6-A157749CFD26}" destId="{5A0E3319-BFE5-A640-92A6-72949488E640}" srcOrd="2" destOrd="0" presId="urn:microsoft.com/office/officeart/2005/8/layout/vList2"/>
    <dgm:cxn modelId="{692B3621-0F79-7C41-81FF-0A403FCF8C34}" type="presParOf" srcId="{96E0DE47-4E7B-4C9C-A9A6-A157749CFD26}" destId="{0E1D52B9-C5F0-114B-A4B7-0C29E871001A}" srcOrd="3" destOrd="0" presId="urn:microsoft.com/office/officeart/2005/8/layout/vList2"/>
    <dgm:cxn modelId="{2668154D-CA60-0F4C-AAB8-942E20F21A1E}" type="presParOf" srcId="{96E0DE47-4E7B-4C9C-A9A6-A157749CFD26}" destId="{BFC0E77D-7FDF-1449-A6A4-E9A0A5C4EF42}" srcOrd="4" destOrd="0" presId="urn:microsoft.com/office/officeart/2005/8/layout/vList2"/>
    <dgm:cxn modelId="{B1E49B58-0E7F-B34C-8FEF-86A1CF56D8FB}" type="presParOf" srcId="{96E0DE47-4E7B-4C9C-A9A6-A157749CFD26}" destId="{2B892F40-2E2B-634C-90C7-4B99D9F4210C}" srcOrd="5" destOrd="0" presId="urn:microsoft.com/office/officeart/2005/8/layout/vList2"/>
    <dgm:cxn modelId="{C1313D8C-709A-C640-B01E-DA42F8A1EA6C}" type="presParOf" srcId="{96E0DE47-4E7B-4C9C-A9A6-A157749CFD26}" destId="{E80A5861-14A9-B444-A5EB-CF66919BB48C}" srcOrd="6" destOrd="0" presId="urn:microsoft.com/office/officeart/2005/8/layout/vList2"/>
    <dgm:cxn modelId="{12BDAE62-917B-FD43-B715-E2C4723A46D1}" type="presParOf" srcId="{96E0DE47-4E7B-4C9C-A9A6-A157749CFD26}" destId="{A619F518-5416-864B-A3BF-526C23EC1F2A}" srcOrd="7" destOrd="0" presId="urn:microsoft.com/office/officeart/2005/8/layout/vList2"/>
    <dgm:cxn modelId="{9CBB0479-3A4C-A54F-B7EC-7E3D36C83234}" type="presParOf" srcId="{96E0DE47-4E7B-4C9C-A9A6-A157749CFD26}" destId="{3F0EFD24-D28E-F049-8037-6875A9C1C65B}" srcOrd="8" destOrd="0" presId="urn:microsoft.com/office/officeart/2005/8/layout/vList2"/>
    <dgm:cxn modelId="{E683B920-94C5-7E47-BD9E-0F5F0B7CD8DA}" type="presParOf" srcId="{96E0DE47-4E7B-4C9C-A9A6-A157749CFD26}" destId="{3D3A6D4A-16C1-F543-9A4A-650214D739AF}" srcOrd="9" destOrd="0" presId="urn:microsoft.com/office/officeart/2005/8/layout/vList2"/>
    <dgm:cxn modelId="{D0E23FDF-0B8E-C54A-A068-8ABBE1026E78}" type="presParOf" srcId="{96E0DE47-4E7B-4C9C-A9A6-A157749CFD26}" destId="{023D4102-1577-4E46-8FF7-D5FBAF2D17D8}" srcOrd="10" destOrd="0" presId="urn:microsoft.com/office/officeart/2005/8/layout/vList2"/>
    <dgm:cxn modelId="{786953F1-1E3E-4943-BFE2-A510612C4104}" type="presParOf" srcId="{96E0DE47-4E7B-4C9C-A9A6-A157749CFD26}" destId="{51657B25-F270-1243-9360-0C3DC3159E96}" srcOrd="11" destOrd="0" presId="urn:microsoft.com/office/officeart/2005/8/layout/vList2"/>
    <dgm:cxn modelId="{3275A4BB-7BF3-4E49-96A9-E9CE17FE5930}" type="presParOf" srcId="{96E0DE47-4E7B-4C9C-A9A6-A157749CFD26}" destId="{F27E75D7-ACD5-164D-B8B5-65DE0F3E530B}" srcOrd="12" destOrd="0" presId="urn:microsoft.com/office/officeart/2005/8/layout/vList2"/>
    <dgm:cxn modelId="{94F429ED-F46C-9941-B84D-C67A7F3806D0}" type="presParOf" srcId="{96E0DE47-4E7B-4C9C-A9A6-A157749CFD26}" destId="{94B17737-C1D5-D349-B2FA-DDBACA9C7406}" srcOrd="13" destOrd="0" presId="urn:microsoft.com/office/officeart/2005/8/layout/vList2"/>
    <dgm:cxn modelId="{B1EE414A-B3F7-6B42-9180-9FF34D503B09}" type="presParOf" srcId="{96E0DE47-4E7B-4C9C-A9A6-A157749CFD26}" destId="{5442AA77-E1EF-CD4F-B575-591615D735E8}" srcOrd="14" destOrd="0" presId="urn:microsoft.com/office/officeart/2005/8/layout/vList2"/>
    <dgm:cxn modelId="{7AF79DBC-51B8-4546-AA38-7B15D62FB2D0}" type="presParOf" srcId="{96E0DE47-4E7B-4C9C-A9A6-A157749CFD26}" destId="{A7874DAD-7F5E-CD44-B2F4-858F1F97A2F7}" srcOrd="15" destOrd="0" presId="urn:microsoft.com/office/officeart/2005/8/layout/vList2"/>
    <dgm:cxn modelId="{2EB0E267-ED24-824F-8296-5C1E2CED0599}" type="presParOf" srcId="{96E0DE47-4E7B-4C9C-A9A6-A157749CFD26}" destId="{4203DC28-3213-4648-9276-09245BEDFDF6}" srcOrd="16" destOrd="0" presId="urn:microsoft.com/office/officeart/2005/8/layout/vList2"/>
    <dgm:cxn modelId="{5051FB41-5A49-FD4C-88FD-17722A36EA59}" type="presParOf" srcId="{96E0DE47-4E7B-4C9C-A9A6-A157749CFD26}" destId="{878ED5C1-3B77-3D4B-94BF-1C1A8D2BE98B}" srcOrd="17" destOrd="0" presId="urn:microsoft.com/office/officeart/2005/8/layout/vList2"/>
    <dgm:cxn modelId="{ADF63C26-11B1-5D46-9610-DFCA42D7C6C8}" type="presParOf" srcId="{96E0DE47-4E7B-4C9C-A9A6-A157749CFD26}" destId="{4E3C076E-8274-4593-BD5F-40983EA39ED6}" srcOrd="18" destOrd="0" presId="urn:microsoft.com/office/officeart/2005/8/layout/vList2"/>
    <dgm:cxn modelId="{0C62F61C-C43A-0444-8133-51C38014358D}" type="presParOf" srcId="{96E0DE47-4E7B-4C9C-A9A6-A157749CFD26}" destId="{3E229B68-2F1A-481E-924A-ECF98C9BE672}" srcOrd="19" destOrd="0" presId="urn:microsoft.com/office/officeart/2005/8/layout/vList2"/>
    <dgm:cxn modelId="{EBBAC062-B860-914B-9AA3-C89D3F1A0ADC}" type="presParOf" srcId="{96E0DE47-4E7B-4C9C-A9A6-A157749CFD26}" destId="{F3D4455E-DF3A-47A2-885D-AD4E756BC6AB}" srcOrd="20" destOrd="0" presId="urn:microsoft.com/office/officeart/2005/8/layout/vList2"/>
    <dgm:cxn modelId="{73AC6B2F-012A-CE49-A94E-2B086F4991EA}" type="presParOf" srcId="{96E0DE47-4E7B-4C9C-A9A6-A157749CFD26}" destId="{78D78B70-B614-49D6-857B-B31818839E8C}" srcOrd="21" destOrd="0" presId="urn:microsoft.com/office/officeart/2005/8/layout/vList2"/>
    <dgm:cxn modelId="{9EBF96B4-1667-4F4B-88EA-7D01A2F5732D}" type="presParOf" srcId="{96E0DE47-4E7B-4C9C-A9A6-A157749CFD26}" destId="{9C77B12D-9684-40A7-98A6-92B739460F02}" srcOrd="22" destOrd="0" presId="urn:microsoft.com/office/officeart/2005/8/layout/vList2"/>
    <dgm:cxn modelId="{AE5B699F-3BBF-114B-8279-EBA82C1ABB32}" type="presParOf" srcId="{96E0DE47-4E7B-4C9C-A9A6-A157749CFD26}" destId="{7EFD9AAE-8D46-473F-ADCE-10FAADCF1C49}" srcOrd="23" destOrd="0" presId="urn:microsoft.com/office/officeart/2005/8/layout/vList2"/>
    <dgm:cxn modelId="{A3C69826-6B4D-3F41-896C-6FB1E8449B9A}" type="presParOf" srcId="{96E0DE47-4E7B-4C9C-A9A6-A157749CFD26}" destId="{DAEDD942-48D9-43F7-9366-9FE9621FB6EE}" srcOrd="24" destOrd="0" presId="urn:microsoft.com/office/officeart/2005/8/layout/vList2"/>
    <dgm:cxn modelId="{5B9A1217-5FE5-554F-ABDD-8EF75D61C0EA}" type="presParOf" srcId="{96E0DE47-4E7B-4C9C-A9A6-A157749CFD26}" destId="{DBBC07B1-9251-448C-9C88-A67F47552498}" srcOrd="25" destOrd="0" presId="urn:microsoft.com/office/officeart/2005/8/layout/vList2"/>
    <dgm:cxn modelId="{06AEE90F-4C3E-5545-A02E-24732ACC86C4}" type="presParOf" srcId="{96E0DE47-4E7B-4C9C-A9A6-A157749CFD26}" destId="{200B3E4A-31A2-4599-9690-2D71D81A933F}" srcOrd="26" destOrd="0" presId="urn:microsoft.com/office/officeart/2005/8/layout/vList2"/>
    <dgm:cxn modelId="{70EC593C-421D-C045-858F-192AF9AC8537}" type="presParOf" srcId="{96E0DE47-4E7B-4C9C-A9A6-A157749CFD26}" destId="{A3DE0C81-5902-4527-B897-7D3C644F129F}" srcOrd="27" destOrd="0" presId="urn:microsoft.com/office/officeart/2005/8/layout/vList2"/>
    <dgm:cxn modelId="{67FB4F8C-4072-FA48-A2DA-62B9889E6F36}" type="presParOf" srcId="{96E0DE47-4E7B-4C9C-A9A6-A157749CFD26}" destId="{0A1D0D3C-5172-46A8-842A-60808FAB4F37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2E581A-721D-4857-9219-F943EB112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58AE4-3A17-4BE0-BA8C-4743E1CCF93E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Requirements Inventory</a:t>
          </a:r>
          <a:endParaRPr lang="en-US" sz="2000" dirty="0">
            <a:solidFill>
              <a:schemeClr val="bg2"/>
            </a:solidFill>
          </a:endParaRPr>
        </a:p>
      </dgm:t>
    </dgm:pt>
    <dgm:pt modelId="{5D33C6C0-1E80-4222-88D2-4A9C7FE54F88}" type="parTrans" cxnId="{98BBF4D0-0740-4099-B950-944204436902}">
      <dgm:prSet/>
      <dgm:spPr/>
      <dgm:t>
        <a:bodyPr/>
        <a:lstStyle/>
        <a:p>
          <a:endParaRPr lang="en-US"/>
        </a:p>
      </dgm:t>
    </dgm:pt>
    <dgm:pt modelId="{67178167-58C5-4E6A-BF55-F9F979373832}" type="sibTrans" cxnId="{98BBF4D0-0740-4099-B950-944204436902}">
      <dgm:prSet/>
      <dgm:spPr/>
      <dgm:t>
        <a:bodyPr/>
        <a:lstStyle/>
        <a:p>
          <a:endParaRPr lang="en-US"/>
        </a:p>
      </dgm:t>
    </dgm:pt>
    <dgm:pt modelId="{83FBFE80-2EED-4FEC-8B2D-1839DBEC4650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Testing Plan</a:t>
          </a:r>
          <a:endParaRPr lang="en-US" sz="2000" dirty="0">
            <a:solidFill>
              <a:schemeClr val="bg2"/>
            </a:solidFill>
          </a:endParaRPr>
        </a:p>
      </dgm:t>
    </dgm:pt>
    <dgm:pt modelId="{1D6E5182-C006-4FA4-BBE9-E0C87A34DB0D}" type="parTrans" cxnId="{904A2913-FDB9-40A2-9209-9FACF8ECF413}">
      <dgm:prSet/>
      <dgm:spPr/>
      <dgm:t>
        <a:bodyPr/>
        <a:lstStyle/>
        <a:p>
          <a:endParaRPr lang="en-US"/>
        </a:p>
      </dgm:t>
    </dgm:pt>
    <dgm:pt modelId="{1595CF5E-F940-45DE-B508-2A6277E92955}" type="sibTrans" cxnId="{904A2913-FDB9-40A2-9209-9FACF8ECF413}">
      <dgm:prSet/>
      <dgm:spPr/>
      <dgm:t>
        <a:bodyPr/>
        <a:lstStyle/>
        <a:p>
          <a:endParaRPr lang="en-US"/>
        </a:p>
      </dgm:t>
    </dgm:pt>
    <dgm:pt modelId="{E1E1DA4E-AC5C-41B3-8926-32FA09E380C7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Development and Production Environments</a:t>
          </a:r>
          <a:endParaRPr lang="en-US" sz="2000" dirty="0">
            <a:solidFill>
              <a:schemeClr val="bg2"/>
            </a:solidFill>
          </a:endParaRPr>
        </a:p>
      </dgm:t>
    </dgm:pt>
    <dgm:pt modelId="{38F19B3A-BFCB-46C1-8322-C376CC563914}" type="parTrans" cxnId="{16480842-41BF-4151-B697-DF66C8EA7939}">
      <dgm:prSet/>
      <dgm:spPr/>
      <dgm:t>
        <a:bodyPr/>
        <a:lstStyle/>
        <a:p>
          <a:endParaRPr lang="en-US"/>
        </a:p>
      </dgm:t>
    </dgm:pt>
    <dgm:pt modelId="{EC44F1AA-2E3C-454F-B4D7-47B6615CFD9F}" type="sibTrans" cxnId="{16480842-41BF-4151-B697-DF66C8EA7939}">
      <dgm:prSet/>
      <dgm:spPr/>
      <dgm:t>
        <a:bodyPr/>
        <a:lstStyle/>
        <a:p>
          <a:endParaRPr lang="en-US"/>
        </a:p>
      </dgm:t>
    </dgm:pt>
    <dgm:pt modelId="{B0DA8F4B-0DC7-4537-94B8-E95AB7A87C3F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Prototype Screens</a:t>
          </a:r>
          <a:endParaRPr lang="en-US" sz="2000" dirty="0">
            <a:solidFill>
              <a:schemeClr val="bg2"/>
            </a:solidFill>
          </a:endParaRPr>
        </a:p>
      </dgm:t>
    </dgm:pt>
    <dgm:pt modelId="{F6C7B502-3574-4A1A-8A69-FF3295EA78AB}" type="parTrans" cxnId="{D05A7405-F58F-4C3F-B4EA-0CF5AF1496D2}">
      <dgm:prSet/>
      <dgm:spPr/>
      <dgm:t>
        <a:bodyPr/>
        <a:lstStyle/>
        <a:p>
          <a:endParaRPr lang="en-US"/>
        </a:p>
      </dgm:t>
    </dgm:pt>
    <dgm:pt modelId="{AE3BF509-6154-431E-8B24-785F3DA09211}" type="sibTrans" cxnId="{D05A7405-F58F-4C3F-B4EA-0CF5AF1496D2}">
      <dgm:prSet/>
      <dgm:spPr/>
      <dgm:t>
        <a:bodyPr/>
        <a:lstStyle/>
        <a:p>
          <a:endParaRPr lang="en-US"/>
        </a:p>
      </dgm:t>
    </dgm:pt>
    <dgm:pt modelId="{B502AB20-F0D8-4ED7-8839-18031F77A22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Timeline</a:t>
          </a:r>
          <a:endParaRPr lang="en-US" sz="2000" dirty="0">
            <a:solidFill>
              <a:schemeClr val="bg2"/>
            </a:solidFill>
          </a:endParaRPr>
        </a:p>
      </dgm:t>
    </dgm:pt>
    <dgm:pt modelId="{DE6BED7E-A96A-49BA-B9C8-FA7ED0CC1F2A}" type="parTrans" cxnId="{B15D4DC7-C41B-47C0-BBBB-C4C1DCBB3731}">
      <dgm:prSet/>
      <dgm:spPr/>
      <dgm:t>
        <a:bodyPr/>
        <a:lstStyle/>
        <a:p>
          <a:endParaRPr lang="en-US"/>
        </a:p>
      </dgm:t>
    </dgm:pt>
    <dgm:pt modelId="{506ED76A-F48A-44ED-9E8F-65073C7B80F4}" type="sibTrans" cxnId="{B15D4DC7-C41B-47C0-BBBB-C4C1DCBB3731}">
      <dgm:prSet/>
      <dgm:spPr/>
      <dgm:t>
        <a:bodyPr/>
        <a:lstStyle/>
        <a:p>
          <a:endParaRPr lang="en-US"/>
        </a:p>
      </dgm:t>
    </dgm:pt>
    <dgm:pt modelId="{18C98D67-43D2-4F27-B65F-34C50A9EA69C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Data Dictionary</a:t>
          </a:r>
          <a:endParaRPr lang="en-US" sz="2000" dirty="0">
            <a:solidFill>
              <a:schemeClr val="bg2"/>
            </a:solidFill>
          </a:endParaRPr>
        </a:p>
      </dgm:t>
    </dgm:pt>
    <dgm:pt modelId="{320AB36F-1A15-4F89-BA62-900A08ACD4A8}" type="parTrans" cxnId="{21B1F26D-1187-4D17-94E0-5D7447716246}">
      <dgm:prSet/>
      <dgm:spPr/>
      <dgm:t>
        <a:bodyPr/>
        <a:lstStyle/>
        <a:p>
          <a:endParaRPr lang="en-US"/>
        </a:p>
      </dgm:t>
    </dgm:pt>
    <dgm:pt modelId="{2D2F5C8A-A9E5-45AF-944C-F14C65D0C4CA}" type="sibTrans" cxnId="{21B1F26D-1187-4D17-94E0-5D7447716246}">
      <dgm:prSet/>
      <dgm:spPr/>
      <dgm:t>
        <a:bodyPr/>
        <a:lstStyle/>
        <a:p>
          <a:endParaRPr lang="en-US"/>
        </a:p>
      </dgm:t>
    </dgm:pt>
    <dgm:pt modelId="{68B643B6-E513-0644-B7C4-5CF5F9CC4D6A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Website Map</a:t>
          </a:r>
          <a:endParaRPr lang="en-US" sz="2000" dirty="0">
            <a:solidFill>
              <a:schemeClr val="bg2"/>
            </a:solidFill>
          </a:endParaRPr>
        </a:p>
      </dgm:t>
    </dgm:pt>
    <dgm:pt modelId="{200CBA57-2D54-4F45-9F19-9DC8204FC3F0}" type="parTrans" cxnId="{F208038F-FFD0-314D-8168-EDC54E3F3F39}">
      <dgm:prSet/>
      <dgm:spPr/>
      <dgm:t>
        <a:bodyPr/>
        <a:lstStyle/>
        <a:p>
          <a:endParaRPr lang="en-US"/>
        </a:p>
      </dgm:t>
    </dgm:pt>
    <dgm:pt modelId="{6C597AE6-4B12-2949-BE77-407438E67FE0}" type="sibTrans" cxnId="{F208038F-FFD0-314D-8168-EDC54E3F3F39}">
      <dgm:prSet/>
      <dgm:spPr/>
      <dgm:t>
        <a:bodyPr/>
        <a:lstStyle/>
        <a:p>
          <a:endParaRPr lang="en-US"/>
        </a:p>
      </dgm:t>
    </dgm:pt>
    <dgm:pt modelId="{107ADF6E-6386-F149-9E63-99DED24FAADD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Activity Diagram</a:t>
          </a:r>
          <a:endParaRPr lang="en-US" sz="2000" dirty="0">
            <a:solidFill>
              <a:schemeClr val="bg2"/>
            </a:solidFill>
          </a:endParaRPr>
        </a:p>
      </dgm:t>
    </dgm:pt>
    <dgm:pt modelId="{738703F7-5DCF-7444-8635-56284C447E68}" type="parTrans" cxnId="{298A80E8-FE10-0A47-AE99-61F426E8896C}">
      <dgm:prSet/>
      <dgm:spPr/>
      <dgm:t>
        <a:bodyPr/>
        <a:lstStyle/>
        <a:p>
          <a:endParaRPr lang="en-US"/>
        </a:p>
      </dgm:t>
    </dgm:pt>
    <dgm:pt modelId="{04ABFB8E-72E5-A74B-9935-2D2A952FD220}" type="sibTrans" cxnId="{298A80E8-FE10-0A47-AE99-61F426E8896C}">
      <dgm:prSet/>
      <dgm:spPr/>
      <dgm:t>
        <a:bodyPr/>
        <a:lstStyle/>
        <a:p>
          <a:endParaRPr lang="en-US"/>
        </a:p>
      </dgm:t>
    </dgm:pt>
    <dgm:pt modelId="{A0C34863-7FB0-429A-A511-3C953136102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Introduction</a:t>
          </a:r>
          <a:endParaRPr lang="en-US" sz="2000" dirty="0">
            <a:solidFill>
              <a:schemeClr val="bg2"/>
            </a:solidFill>
          </a:endParaRPr>
        </a:p>
      </dgm:t>
    </dgm:pt>
    <dgm:pt modelId="{95D5FB81-2FC5-495C-AA1A-DC907FD91986}" type="sibTrans" cxnId="{91A70535-00C5-430A-9CF1-663760C0D637}">
      <dgm:prSet/>
      <dgm:spPr/>
      <dgm:t>
        <a:bodyPr/>
        <a:lstStyle/>
        <a:p>
          <a:endParaRPr lang="en-US"/>
        </a:p>
      </dgm:t>
    </dgm:pt>
    <dgm:pt modelId="{7FCF8FBA-49EE-41C2-ABBB-3DE27FC6254A}" type="parTrans" cxnId="{91A70535-00C5-430A-9CF1-663760C0D637}">
      <dgm:prSet/>
      <dgm:spPr/>
      <dgm:t>
        <a:bodyPr/>
        <a:lstStyle/>
        <a:p>
          <a:endParaRPr lang="en-US"/>
        </a:p>
      </dgm:t>
    </dgm:pt>
    <dgm:pt modelId="{856D8095-7CD7-F841-A004-35E3A1F64EEB}">
      <dgm:prSet custT="1"/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Deployment </a:t>
          </a:r>
          <a:r>
            <a:rPr lang="en-US" sz="2000" dirty="0" smtClean="0">
              <a:solidFill>
                <a:schemeClr val="bg2"/>
              </a:solidFill>
            </a:rPr>
            <a:t>Diagram</a:t>
          </a:r>
          <a:endParaRPr lang="en-US" sz="2000" dirty="0">
            <a:solidFill>
              <a:schemeClr val="bg2"/>
            </a:solidFill>
          </a:endParaRPr>
        </a:p>
      </dgm:t>
    </dgm:pt>
    <dgm:pt modelId="{BDE056CB-AC32-CD4C-B196-0983729CB9CA}" type="parTrans" cxnId="{8106FA0E-12AF-774E-BF6B-912CB5351ACE}">
      <dgm:prSet/>
      <dgm:spPr/>
      <dgm:t>
        <a:bodyPr/>
        <a:lstStyle/>
        <a:p>
          <a:endParaRPr lang="en-US"/>
        </a:p>
      </dgm:t>
    </dgm:pt>
    <dgm:pt modelId="{935363CF-495C-CB47-AC8F-96203B3AF54E}" type="sibTrans" cxnId="{8106FA0E-12AF-774E-BF6B-912CB5351ACE}">
      <dgm:prSet/>
      <dgm:spPr/>
      <dgm:t>
        <a:bodyPr/>
        <a:lstStyle/>
        <a:p>
          <a:endParaRPr lang="en-US"/>
        </a:p>
      </dgm:t>
    </dgm:pt>
    <dgm:pt modelId="{71518407-7E83-F442-8ABE-3975960936C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Restatement of Problem</a:t>
          </a:r>
          <a:endParaRPr lang="en-US" sz="2000" dirty="0">
            <a:solidFill>
              <a:schemeClr val="bg2"/>
            </a:solidFill>
          </a:endParaRPr>
        </a:p>
      </dgm:t>
    </dgm:pt>
    <dgm:pt modelId="{F4B2F81D-A7D0-E34B-91FE-D1AFBCDE7351}" type="parTrans" cxnId="{D67EE43D-A590-3046-8522-6D18BB4E0DCA}">
      <dgm:prSet/>
      <dgm:spPr/>
      <dgm:t>
        <a:bodyPr/>
        <a:lstStyle/>
        <a:p>
          <a:endParaRPr lang="en-US"/>
        </a:p>
      </dgm:t>
    </dgm:pt>
    <dgm:pt modelId="{8BCD25FB-E3A9-8D4C-946E-FFC4519B3CE9}" type="sibTrans" cxnId="{D67EE43D-A590-3046-8522-6D18BB4E0DCA}">
      <dgm:prSet/>
      <dgm:spPr/>
      <dgm:t>
        <a:bodyPr/>
        <a:lstStyle/>
        <a:p>
          <a:endParaRPr lang="en-US"/>
        </a:p>
      </dgm:t>
    </dgm:pt>
    <dgm:pt modelId="{5D7A972B-2D98-2741-A145-38115927E979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Project Progression</a:t>
          </a:r>
          <a:endParaRPr lang="en-US" sz="2000" dirty="0">
            <a:solidFill>
              <a:schemeClr val="bg2"/>
            </a:solidFill>
          </a:endParaRPr>
        </a:p>
      </dgm:t>
    </dgm:pt>
    <dgm:pt modelId="{FE212D1A-9B4F-D84C-A838-620EB02DCB29}" type="parTrans" cxnId="{B2A6A340-C35D-774C-ACF9-17F084468FF4}">
      <dgm:prSet/>
      <dgm:spPr/>
      <dgm:t>
        <a:bodyPr/>
        <a:lstStyle/>
        <a:p>
          <a:endParaRPr lang="en-US"/>
        </a:p>
      </dgm:t>
    </dgm:pt>
    <dgm:pt modelId="{34F6C323-F2AA-A14E-A0A8-6D56A49F9441}" type="sibTrans" cxnId="{B2A6A340-C35D-774C-ACF9-17F084468FF4}">
      <dgm:prSet/>
      <dgm:spPr/>
      <dgm:t>
        <a:bodyPr/>
        <a:lstStyle/>
        <a:p>
          <a:endParaRPr lang="en-US"/>
        </a:p>
      </dgm:t>
    </dgm:pt>
    <dgm:pt modelId="{583745DB-65F9-3E41-8669-3F9EA0473790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User Case Narratives</a:t>
          </a:r>
          <a:endParaRPr lang="en-US" sz="2000" dirty="0">
            <a:solidFill>
              <a:schemeClr val="bg2"/>
            </a:solidFill>
          </a:endParaRPr>
        </a:p>
      </dgm:t>
    </dgm:pt>
    <dgm:pt modelId="{AF7C85FE-7822-A04D-8B20-88757BEF1694}" type="sibTrans" cxnId="{A3FF1F95-6D8A-7041-AFE3-B7747DF7F8A1}">
      <dgm:prSet/>
      <dgm:spPr/>
      <dgm:t>
        <a:bodyPr/>
        <a:lstStyle/>
        <a:p>
          <a:endParaRPr lang="en-US"/>
        </a:p>
      </dgm:t>
    </dgm:pt>
    <dgm:pt modelId="{3628A6CB-AB97-CA4E-B67A-28DB716BEABD}" type="parTrans" cxnId="{A3FF1F95-6D8A-7041-AFE3-B7747DF7F8A1}">
      <dgm:prSet/>
      <dgm:spPr/>
      <dgm:t>
        <a:bodyPr/>
        <a:lstStyle/>
        <a:p>
          <a:endParaRPr lang="en-US"/>
        </a:p>
      </dgm:t>
    </dgm:pt>
    <dgm:pt modelId="{BD3361ED-FF27-AA44-A260-0AA18AE6A42D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  <a:ln/>
      </dgm:spPr>
      <dgm:t>
        <a:bodyPr/>
        <a:lstStyle/>
        <a:p>
          <a:pPr algn="ctr"/>
          <a:r>
            <a:rPr lang="en-US" sz="2000" dirty="0" smtClean="0">
              <a:solidFill>
                <a:schemeClr val="bg2"/>
              </a:solidFill>
            </a:rPr>
            <a:t>Use Case Diagram</a:t>
          </a:r>
          <a:endParaRPr lang="en-US" sz="2000" dirty="0">
            <a:solidFill>
              <a:schemeClr val="bg2"/>
            </a:solidFill>
          </a:endParaRPr>
        </a:p>
      </dgm:t>
    </dgm:pt>
    <dgm:pt modelId="{D8271D5A-A3E2-2D45-896A-941B4796934E}" type="parTrans" cxnId="{59F9E59F-FEB0-1E40-9FF8-3956CF40BC4B}">
      <dgm:prSet/>
      <dgm:spPr/>
      <dgm:t>
        <a:bodyPr/>
        <a:lstStyle/>
        <a:p>
          <a:endParaRPr lang="en-US"/>
        </a:p>
      </dgm:t>
    </dgm:pt>
    <dgm:pt modelId="{718B3D16-26B5-FE40-9624-B1D394C9723C}" type="sibTrans" cxnId="{59F9E59F-FEB0-1E40-9FF8-3956CF40BC4B}">
      <dgm:prSet/>
      <dgm:spPr/>
      <dgm:t>
        <a:bodyPr/>
        <a:lstStyle/>
        <a:p>
          <a:endParaRPr lang="en-US"/>
        </a:p>
      </dgm:t>
    </dgm:pt>
    <dgm:pt modelId="{0F9ADF9C-FC13-F54F-BB85-5643FEDFD4D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en-US" sz="2000" dirty="0" smtClean="0">
              <a:solidFill>
                <a:srgbClr val="FFC000"/>
              </a:solidFill>
            </a:rPr>
            <a:t>Data Flow Diagrams</a:t>
          </a:r>
          <a:endParaRPr lang="en-US" sz="2000" dirty="0">
            <a:solidFill>
              <a:srgbClr val="FFC000"/>
            </a:solidFill>
          </a:endParaRPr>
        </a:p>
      </dgm:t>
    </dgm:pt>
    <dgm:pt modelId="{D75E88FC-9866-6142-A49D-7C44677279BF}" type="parTrans" cxnId="{45F3A600-2327-DF4B-A71D-655984045904}">
      <dgm:prSet/>
      <dgm:spPr/>
      <dgm:t>
        <a:bodyPr/>
        <a:lstStyle/>
        <a:p>
          <a:endParaRPr lang="en-US"/>
        </a:p>
      </dgm:t>
    </dgm:pt>
    <dgm:pt modelId="{1F050BF7-2B6E-3742-82D4-D7461917BB7B}" type="sibTrans" cxnId="{45F3A600-2327-DF4B-A71D-655984045904}">
      <dgm:prSet/>
      <dgm:spPr/>
      <dgm:t>
        <a:bodyPr/>
        <a:lstStyle/>
        <a:p>
          <a:endParaRPr lang="en-US"/>
        </a:p>
      </dgm:t>
    </dgm:pt>
    <dgm:pt modelId="{96E0DE47-4E7B-4C9C-A9A6-A157749CFD26}" type="pres">
      <dgm:prSet presAssocID="{732E581A-721D-4857-9219-F943EB1128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6C0087-A782-49EE-86D1-2162B357DA77}" type="pres">
      <dgm:prSet presAssocID="{A0C34863-7FB0-429A-A511-3C9531361022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CB52A-5B75-46F5-9240-57DE2DFBA870}" type="pres">
      <dgm:prSet presAssocID="{95D5FB81-2FC5-495C-AA1A-DC907FD91986}" presName="spacer" presStyleCnt="0"/>
      <dgm:spPr/>
    </dgm:pt>
    <dgm:pt modelId="{5A0E3319-BFE5-A640-92A6-72949488E640}" type="pres">
      <dgm:prSet presAssocID="{71518407-7E83-F442-8ABE-3975960936C7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D52B9-C5F0-114B-A4B7-0C29E871001A}" type="pres">
      <dgm:prSet presAssocID="{8BCD25FB-E3A9-8D4C-946E-FFC4519B3CE9}" presName="spacer" presStyleCnt="0"/>
      <dgm:spPr/>
    </dgm:pt>
    <dgm:pt modelId="{BFC0E77D-7FDF-1449-A6A4-E9A0A5C4EF42}" type="pres">
      <dgm:prSet presAssocID="{5D7A972B-2D98-2741-A145-38115927E979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92F40-2E2B-634C-90C7-4B99D9F4210C}" type="pres">
      <dgm:prSet presAssocID="{34F6C323-F2AA-A14E-A0A8-6D56A49F9441}" presName="spacer" presStyleCnt="0"/>
      <dgm:spPr/>
    </dgm:pt>
    <dgm:pt modelId="{E80A5861-14A9-B444-A5EB-CF66919BB48C}" type="pres">
      <dgm:prSet presAssocID="{583745DB-65F9-3E41-8669-3F9EA0473790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9F518-5416-864B-A3BF-526C23EC1F2A}" type="pres">
      <dgm:prSet presAssocID="{AF7C85FE-7822-A04D-8B20-88757BEF1694}" presName="spacer" presStyleCnt="0"/>
      <dgm:spPr/>
    </dgm:pt>
    <dgm:pt modelId="{3F0EFD24-D28E-F049-8037-6875A9C1C65B}" type="pres">
      <dgm:prSet presAssocID="{BD3361ED-FF27-AA44-A260-0AA18AE6A42D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A6D4A-16C1-F543-9A4A-650214D739AF}" type="pres">
      <dgm:prSet presAssocID="{718B3D16-26B5-FE40-9624-B1D394C9723C}" presName="spacer" presStyleCnt="0"/>
      <dgm:spPr/>
    </dgm:pt>
    <dgm:pt modelId="{023D4102-1577-4E46-8FF7-D5FBAF2D17D8}" type="pres">
      <dgm:prSet presAssocID="{856D8095-7CD7-F841-A004-35E3A1F64EEB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57B25-F270-1243-9360-0C3DC3159E96}" type="pres">
      <dgm:prSet presAssocID="{935363CF-495C-CB47-AC8F-96203B3AF54E}" presName="spacer" presStyleCnt="0"/>
      <dgm:spPr/>
    </dgm:pt>
    <dgm:pt modelId="{F27E75D7-ACD5-164D-B8B5-65DE0F3E530B}" type="pres">
      <dgm:prSet presAssocID="{68B643B6-E513-0644-B7C4-5CF5F9CC4D6A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17737-C1D5-D349-B2FA-DDBACA9C7406}" type="pres">
      <dgm:prSet presAssocID="{6C597AE6-4B12-2949-BE77-407438E67FE0}" presName="spacer" presStyleCnt="0"/>
      <dgm:spPr/>
    </dgm:pt>
    <dgm:pt modelId="{4203DC28-3213-4648-9276-09245BEDFDF6}" type="pres">
      <dgm:prSet presAssocID="{107ADF6E-6386-F149-9E63-99DED24FAADD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D5C1-3B77-3D4B-94BF-1C1A8D2BE98B}" type="pres">
      <dgm:prSet presAssocID="{04ABFB8E-72E5-A74B-9935-2D2A952FD220}" presName="spacer" presStyleCnt="0"/>
      <dgm:spPr/>
    </dgm:pt>
    <dgm:pt modelId="{B37B3DB4-8302-BE48-BCD7-E8A96C89062D}" type="pres">
      <dgm:prSet presAssocID="{0F9ADF9C-FC13-F54F-BB85-5643FEDFD4D7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7B95E-2EEA-4E43-AA91-57DDF02327F0}" type="pres">
      <dgm:prSet presAssocID="{1F050BF7-2B6E-3742-82D4-D7461917BB7B}" presName="spacer" presStyleCnt="0"/>
      <dgm:spPr/>
    </dgm:pt>
    <dgm:pt modelId="{4E3C076E-8274-4593-BD5F-40983EA39ED6}" type="pres">
      <dgm:prSet presAssocID="{54E58AE4-3A17-4BE0-BA8C-4743E1CCF93E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29B68-2F1A-481E-924A-ECF98C9BE672}" type="pres">
      <dgm:prSet presAssocID="{67178167-58C5-4E6A-BF55-F9F979373832}" presName="spacer" presStyleCnt="0"/>
      <dgm:spPr/>
    </dgm:pt>
    <dgm:pt modelId="{F3D4455E-DF3A-47A2-885D-AD4E756BC6AB}" type="pres">
      <dgm:prSet presAssocID="{18C98D67-43D2-4F27-B65F-34C50A9EA69C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78B70-B614-49D6-857B-B31818839E8C}" type="pres">
      <dgm:prSet presAssocID="{2D2F5C8A-A9E5-45AF-944C-F14C65D0C4CA}" presName="spacer" presStyleCnt="0"/>
      <dgm:spPr/>
    </dgm:pt>
    <dgm:pt modelId="{9C77B12D-9684-40A7-98A6-92B739460F02}" type="pres">
      <dgm:prSet presAssocID="{83FBFE80-2EED-4FEC-8B2D-1839DBEC4650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D9AAE-8D46-473F-ADCE-10FAADCF1C49}" type="pres">
      <dgm:prSet presAssocID="{1595CF5E-F940-45DE-B508-2A6277E92955}" presName="spacer" presStyleCnt="0"/>
      <dgm:spPr/>
    </dgm:pt>
    <dgm:pt modelId="{DAEDD942-48D9-43F7-9366-9FE9621FB6EE}" type="pres">
      <dgm:prSet presAssocID="{E1E1DA4E-AC5C-41B3-8926-32FA09E380C7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C07B1-9251-448C-9C88-A67F47552498}" type="pres">
      <dgm:prSet presAssocID="{EC44F1AA-2E3C-454F-B4D7-47B6615CFD9F}" presName="spacer" presStyleCnt="0"/>
      <dgm:spPr/>
    </dgm:pt>
    <dgm:pt modelId="{200B3E4A-31A2-4599-9690-2D71D81A933F}" type="pres">
      <dgm:prSet presAssocID="{B0DA8F4B-0DC7-4537-94B8-E95AB7A87C3F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E0C81-5902-4527-B897-7D3C644F129F}" type="pres">
      <dgm:prSet presAssocID="{AE3BF509-6154-431E-8B24-785F3DA09211}" presName="spacer" presStyleCnt="0"/>
      <dgm:spPr/>
    </dgm:pt>
    <dgm:pt modelId="{0A1D0D3C-5172-46A8-842A-60808FAB4F37}" type="pres">
      <dgm:prSet presAssocID="{B502AB20-F0D8-4ED7-8839-18031F77A22B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6A340-C35D-774C-ACF9-17F084468FF4}" srcId="{732E581A-721D-4857-9219-F943EB112857}" destId="{5D7A972B-2D98-2741-A145-38115927E979}" srcOrd="2" destOrd="0" parTransId="{FE212D1A-9B4F-D84C-A838-620EB02DCB29}" sibTransId="{34F6C323-F2AA-A14E-A0A8-6D56A49F9441}"/>
    <dgm:cxn modelId="{298A80E8-FE10-0A47-AE99-61F426E8896C}" srcId="{732E581A-721D-4857-9219-F943EB112857}" destId="{107ADF6E-6386-F149-9E63-99DED24FAADD}" srcOrd="7" destOrd="0" parTransId="{738703F7-5DCF-7444-8635-56284C447E68}" sibTransId="{04ABFB8E-72E5-A74B-9935-2D2A952FD220}"/>
    <dgm:cxn modelId="{45F3A600-2327-DF4B-A71D-655984045904}" srcId="{732E581A-721D-4857-9219-F943EB112857}" destId="{0F9ADF9C-FC13-F54F-BB85-5643FEDFD4D7}" srcOrd="8" destOrd="0" parTransId="{D75E88FC-9866-6142-A49D-7C44677279BF}" sibTransId="{1F050BF7-2B6E-3742-82D4-D7461917BB7B}"/>
    <dgm:cxn modelId="{BB4E39A7-7913-3F40-BE52-BC95923B8B11}" type="presOf" srcId="{B0DA8F4B-0DC7-4537-94B8-E95AB7A87C3F}" destId="{200B3E4A-31A2-4599-9690-2D71D81A933F}" srcOrd="0" destOrd="0" presId="urn:microsoft.com/office/officeart/2005/8/layout/vList2"/>
    <dgm:cxn modelId="{17B7BDC6-DE8A-3F44-94A5-2DEC75E7A420}" type="presOf" srcId="{E1E1DA4E-AC5C-41B3-8926-32FA09E380C7}" destId="{DAEDD942-48D9-43F7-9366-9FE9621FB6EE}" srcOrd="0" destOrd="0" presId="urn:microsoft.com/office/officeart/2005/8/layout/vList2"/>
    <dgm:cxn modelId="{F315D779-FBB5-6B42-B10C-5E8CD42AE0A3}" type="presOf" srcId="{B502AB20-F0D8-4ED7-8839-18031F77A22B}" destId="{0A1D0D3C-5172-46A8-842A-60808FAB4F37}" srcOrd="0" destOrd="0" presId="urn:microsoft.com/office/officeart/2005/8/layout/vList2"/>
    <dgm:cxn modelId="{59F9E59F-FEB0-1E40-9FF8-3956CF40BC4B}" srcId="{732E581A-721D-4857-9219-F943EB112857}" destId="{BD3361ED-FF27-AA44-A260-0AA18AE6A42D}" srcOrd="4" destOrd="0" parTransId="{D8271D5A-A3E2-2D45-896A-941B4796934E}" sibTransId="{718B3D16-26B5-FE40-9624-B1D394C9723C}"/>
    <dgm:cxn modelId="{48A5C218-B239-7E48-A1FC-55E014714F26}" type="presOf" srcId="{107ADF6E-6386-F149-9E63-99DED24FAADD}" destId="{4203DC28-3213-4648-9276-09245BEDFDF6}" srcOrd="0" destOrd="0" presId="urn:microsoft.com/office/officeart/2005/8/layout/vList2"/>
    <dgm:cxn modelId="{F208038F-FFD0-314D-8168-EDC54E3F3F39}" srcId="{732E581A-721D-4857-9219-F943EB112857}" destId="{68B643B6-E513-0644-B7C4-5CF5F9CC4D6A}" srcOrd="6" destOrd="0" parTransId="{200CBA57-2D54-4F45-9F19-9DC8204FC3F0}" sibTransId="{6C597AE6-4B12-2949-BE77-407438E67FE0}"/>
    <dgm:cxn modelId="{91A70535-00C5-430A-9CF1-663760C0D637}" srcId="{732E581A-721D-4857-9219-F943EB112857}" destId="{A0C34863-7FB0-429A-A511-3C9531361022}" srcOrd="0" destOrd="0" parTransId="{7FCF8FBA-49EE-41C2-ABBB-3DE27FC6254A}" sibTransId="{95D5FB81-2FC5-495C-AA1A-DC907FD91986}"/>
    <dgm:cxn modelId="{113762C1-2452-AA4E-8DD8-6E0D1D8CD449}" type="presOf" srcId="{0F9ADF9C-FC13-F54F-BB85-5643FEDFD4D7}" destId="{B37B3DB4-8302-BE48-BCD7-E8A96C89062D}" srcOrd="0" destOrd="0" presId="urn:microsoft.com/office/officeart/2005/8/layout/vList2"/>
    <dgm:cxn modelId="{D05A7405-F58F-4C3F-B4EA-0CF5AF1496D2}" srcId="{732E581A-721D-4857-9219-F943EB112857}" destId="{B0DA8F4B-0DC7-4537-94B8-E95AB7A87C3F}" srcOrd="13" destOrd="0" parTransId="{F6C7B502-3574-4A1A-8A69-FF3295EA78AB}" sibTransId="{AE3BF509-6154-431E-8B24-785F3DA09211}"/>
    <dgm:cxn modelId="{7404EA20-5D32-D94E-8FDF-3D400DA89B6B}" type="presOf" srcId="{A0C34863-7FB0-429A-A511-3C9531361022}" destId="{0A6C0087-A782-49EE-86D1-2162B357DA77}" srcOrd="0" destOrd="0" presId="urn:microsoft.com/office/officeart/2005/8/layout/vList2"/>
    <dgm:cxn modelId="{D86ADDAB-BF15-7041-A7A5-200E5CB69AF0}" type="presOf" srcId="{583745DB-65F9-3E41-8669-3F9EA0473790}" destId="{E80A5861-14A9-B444-A5EB-CF66919BB48C}" srcOrd="0" destOrd="0" presId="urn:microsoft.com/office/officeart/2005/8/layout/vList2"/>
    <dgm:cxn modelId="{0A65FD41-4346-174E-B0E2-25E2D4864AAE}" type="presOf" srcId="{856D8095-7CD7-F841-A004-35E3A1F64EEB}" destId="{023D4102-1577-4E46-8FF7-D5FBAF2D17D8}" srcOrd="0" destOrd="0" presId="urn:microsoft.com/office/officeart/2005/8/layout/vList2"/>
    <dgm:cxn modelId="{D67EE43D-A590-3046-8522-6D18BB4E0DCA}" srcId="{732E581A-721D-4857-9219-F943EB112857}" destId="{71518407-7E83-F442-8ABE-3975960936C7}" srcOrd="1" destOrd="0" parTransId="{F4B2F81D-A7D0-E34B-91FE-D1AFBCDE7351}" sibTransId="{8BCD25FB-E3A9-8D4C-946E-FFC4519B3CE9}"/>
    <dgm:cxn modelId="{21B1F26D-1187-4D17-94E0-5D7447716246}" srcId="{732E581A-721D-4857-9219-F943EB112857}" destId="{18C98D67-43D2-4F27-B65F-34C50A9EA69C}" srcOrd="10" destOrd="0" parTransId="{320AB36F-1A15-4F89-BA62-900A08ACD4A8}" sibTransId="{2D2F5C8A-A9E5-45AF-944C-F14C65D0C4CA}"/>
    <dgm:cxn modelId="{72E4B833-F0D6-B944-A43A-50A2002437D6}" type="presOf" srcId="{71518407-7E83-F442-8ABE-3975960936C7}" destId="{5A0E3319-BFE5-A640-92A6-72949488E640}" srcOrd="0" destOrd="0" presId="urn:microsoft.com/office/officeart/2005/8/layout/vList2"/>
    <dgm:cxn modelId="{A314C048-00CB-2844-885B-7E776066DFFA}" type="presOf" srcId="{54E58AE4-3A17-4BE0-BA8C-4743E1CCF93E}" destId="{4E3C076E-8274-4593-BD5F-40983EA39ED6}" srcOrd="0" destOrd="0" presId="urn:microsoft.com/office/officeart/2005/8/layout/vList2"/>
    <dgm:cxn modelId="{1154BAA1-8C47-EA41-85BC-19A884C5A534}" type="presOf" srcId="{732E581A-721D-4857-9219-F943EB112857}" destId="{96E0DE47-4E7B-4C9C-A9A6-A157749CFD26}" srcOrd="0" destOrd="0" presId="urn:microsoft.com/office/officeart/2005/8/layout/vList2"/>
    <dgm:cxn modelId="{B15D4DC7-C41B-47C0-BBBB-C4C1DCBB3731}" srcId="{732E581A-721D-4857-9219-F943EB112857}" destId="{B502AB20-F0D8-4ED7-8839-18031F77A22B}" srcOrd="14" destOrd="0" parTransId="{DE6BED7E-A96A-49BA-B9C8-FA7ED0CC1F2A}" sibTransId="{506ED76A-F48A-44ED-9E8F-65073C7B80F4}"/>
    <dgm:cxn modelId="{A3FF1F95-6D8A-7041-AFE3-B7747DF7F8A1}" srcId="{732E581A-721D-4857-9219-F943EB112857}" destId="{583745DB-65F9-3E41-8669-3F9EA0473790}" srcOrd="3" destOrd="0" parTransId="{3628A6CB-AB97-CA4E-B67A-28DB716BEABD}" sibTransId="{AF7C85FE-7822-A04D-8B20-88757BEF1694}"/>
    <dgm:cxn modelId="{904A2913-FDB9-40A2-9209-9FACF8ECF413}" srcId="{732E581A-721D-4857-9219-F943EB112857}" destId="{83FBFE80-2EED-4FEC-8B2D-1839DBEC4650}" srcOrd="11" destOrd="0" parTransId="{1D6E5182-C006-4FA4-BBE9-E0C87A34DB0D}" sibTransId="{1595CF5E-F940-45DE-B508-2A6277E92955}"/>
    <dgm:cxn modelId="{6C2EE987-F979-B047-878C-4FDE2FD5322E}" type="presOf" srcId="{83FBFE80-2EED-4FEC-8B2D-1839DBEC4650}" destId="{9C77B12D-9684-40A7-98A6-92B739460F02}" srcOrd="0" destOrd="0" presId="urn:microsoft.com/office/officeart/2005/8/layout/vList2"/>
    <dgm:cxn modelId="{DD44AABA-86D1-CE47-AE32-774111E24031}" type="presOf" srcId="{68B643B6-E513-0644-B7C4-5CF5F9CC4D6A}" destId="{F27E75D7-ACD5-164D-B8B5-65DE0F3E530B}" srcOrd="0" destOrd="0" presId="urn:microsoft.com/office/officeart/2005/8/layout/vList2"/>
    <dgm:cxn modelId="{8106FA0E-12AF-774E-BF6B-912CB5351ACE}" srcId="{732E581A-721D-4857-9219-F943EB112857}" destId="{856D8095-7CD7-F841-A004-35E3A1F64EEB}" srcOrd="5" destOrd="0" parTransId="{BDE056CB-AC32-CD4C-B196-0983729CB9CA}" sibTransId="{935363CF-495C-CB47-AC8F-96203B3AF54E}"/>
    <dgm:cxn modelId="{16480842-41BF-4151-B697-DF66C8EA7939}" srcId="{732E581A-721D-4857-9219-F943EB112857}" destId="{E1E1DA4E-AC5C-41B3-8926-32FA09E380C7}" srcOrd="12" destOrd="0" parTransId="{38F19B3A-BFCB-46C1-8322-C376CC563914}" sibTransId="{EC44F1AA-2E3C-454F-B4D7-47B6615CFD9F}"/>
    <dgm:cxn modelId="{8C6F78CE-9A28-7046-83B2-598BD8BA7224}" type="presOf" srcId="{5D7A972B-2D98-2741-A145-38115927E979}" destId="{BFC0E77D-7FDF-1449-A6A4-E9A0A5C4EF42}" srcOrd="0" destOrd="0" presId="urn:microsoft.com/office/officeart/2005/8/layout/vList2"/>
    <dgm:cxn modelId="{98BBF4D0-0740-4099-B950-944204436902}" srcId="{732E581A-721D-4857-9219-F943EB112857}" destId="{54E58AE4-3A17-4BE0-BA8C-4743E1CCF93E}" srcOrd="9" destOrd="0" parTransId="{5D33C6C0-1E80-4222-88D2-4A9C7FE54F88}" sibTransId="{67178167-58C5-4E6A-BF55-F9F979373832}"/>
    <dgm:cxn modelId="{C774EE49-D83D-C141-8C56-39DE3E3EDC2D}" type="presOf" srcId="{18C98D67-43D2-4F27-B65F-34C50A9EA69C}" destId="{F3D4455E-DF3A-47A2-885D-AD4E756BC6AB}" srcOrd="0" destOrd="0" presId="urn:microsoft.com/office/officeart/2005/8/layout/vList2"/>
    <dgm:cxn modelId="{EF70808B-0D27-5441-90FC-9C38BAFD0254}" type="presOf" srcId="{BD3361ED-FF27-AA44-A260-0AA18AE6A42D}" destId="{3F0EFD24-D28E-F049-8037-6875A9C1C65B}" srcOrd="0" destOrd="0" presId="urn:microsoft.com/office/officeart/2005/8/layout/vList2"/>
    <dgm:cxn modelId="{33A1DC14-7BE2-D442-9151-01B0A6079741}" type="presParOf" srcId="{96E0DE47-4E7B-4C9C-A9A6-A157749CFD26}" destId="{0A6C0087-A782-49EE-86D1-2162B357DA77}" srcOrd="0" destOrd="0" presId="urn:microsoft.com/office/officeart/2005/8/layout/vList2"/>
    <dgm:cxn modelId="{7C42C53B-21A9-B148-B04B-BFC2DD559D0F}" type="presParOf" srcId="{96E0DE47-4E7B-4C9C-A9A6-A157749CFD26}" destId="{365CB52A-5B75-46F5-9240-57DE2DFBA870}" srcOrd="1" destOrd="0" presId="urn:microsoft.com/office/officeart/2005/8/layout/vList2"/>
    <dgm:cxn modelId="{E81BA25F-68B7-8846-8271-A5E676A93FC1}" type="presParOf" srcId="{96E0DE47-4E7B-4C9C-A9A6-A157749CFD26}" destId="{5A0E3319-BFE5-A640-92A6-72949488E640}" srcOrd="2" destOrd="0" presId="urn:microsoft.com/office/officeart/2005/8/layout/vList2"/>
    <dgm:cxn modelId="{53E02EA0-A7B6-4B4B-B7D2-B5219CB5C331}" type="presParOf" srcId="{96E0DE47-4E7B-4C9C-A9A6-A157749CFD26}" destId="{0E1D52B9-C5F0-114B-A4B7-0C29E871001A}" srcOrd="3" destOrd="0" presId="urn:microsoft.com/office/officeart/2005/8/layout/vList2"/>
    <dgm:cxn modelId="{6FEA46B3-D239-F94C-B4E2-EEDD8E2E5F7A}" type="presParOf" srcId="{96E0DE47-4E7B-4C9C-A9A6-A157749CFD26}" destId="{BFC0E77D-7FDF-1449-A6A4-E9A0A5C4EF42}" srcOrd="4" destOrd="0" presId="urn:microsoft.com/office/officeart/2005/8/layout/vList2"/>
    <dgm:cxn modelId="{8B55DB31-B244-0745-9DE1-68DAF2F7A4CD}" type="presParOf" srcId="{96E0DE47-4E7B-4C9C-A9A6-A157749CFD26}" destId="{2B892F40-2E2B-634C-90C7-4B99D9F4210C}" srcOrd="5" destOrd="0" presId="urn:microsoft.com/office/officeart/2005/8/layout/vList2"/>
    <dgm:cxn modelId="{A6DA1C6D-6B8B-804D-B1A7-8EC517BCF749}" type="presParOf" srcId="{96E0DE47-4E7B-4C9C-A9A6-A157749CFD26}" destId="{E80A5861-14A9-B444-A5EB-CF66919BB48C}" srcOrd="6" destOrd="0" presId="urn:microsoft.com/office/officeart/2005/8/layout/vList2"/>
    <dgm:cxn modelId="{37D9E126-C6E3-E748-A675-A94FD36C4AAA}" type="presParOf" srcId="{96E0DE47-4E7B-4C9C-A9A6-A157749CFD26}" destId="{A619F518-5416-864B-A3BF-526C23EC1F2A}" srcOrd="7" destOrd="0" presId="urn:microsoft.com/office/officeart/2005/8/layout/vList2"/>
    <dgm:cxn modelId="{18755478-3725-B548-BC72-54BC90611873}" type="presParOf" srcId="{96E0DE47-4E7B-4C9C-A9A6-A157749CFD26}" destId="{3F0EFD24-D28E-F049-8037-6875A9C1C65B}" srcOrd="8" destOrd="0" presId="urn:microsoft.com/office/officeart/2005/8/layout/vList2"/>
    <dgm:cxn modelId="{A7450651-33DE-864C-BE35-ABEEB182B97C}" type="presParOf" srcId="{96E0DE47-4E7B-4C9C-A9A6-A157749CFD26}" destId="{3D3A6D4A-16C1-F543-9A4A-650214D739AF}" srcOrd="9" destOrd="0" presId="urn:microsoft.com/office/officeart/2005/8/layout/vList2"/>
    <dgm:cxn modelId="{77E7B3D7-84B2-2C4A-BE13-E7EE0981C4C8}" type="presParOf" srcId="{96E0DE47-4E7B-4C9C-A9A6-A157749CFD26}" destId="{023D4102-1577-4E46-8FF7-D5FBAF2D17D8}" srcOrd="10" destOrd="0" presId="urn:microsoft.com/office/officeart/2005/8/layout/vList2"/>
    <dgm:cxn modelId="{82B60438-053F-FF44-AD72-A5F3B597434C}" type="presParOf" srcId="{96E0DE47-4E7B-4C9C-A9A6-A157749CFD26}" destId="{51657B25-F270-1243-9360-0C3DC3159E96}" srcOrd="11" destOrd="0" presId="urn:microsoft.com/office/officeart/2005/8/layout/vList2"/>
    <dgm:cxn modelId="{822D7FA5-071A-0C44-9D28-551E7C3ABB80}" type="presParOf" srcId="{96E0DE47-4E7B-4C9C-A9A6-A157749CFD26}" destId="{F27E75D7-ACD5-164D-B8B5-65DE0F3E530B}" srcOrd="12" destOrd="0" presId="urn:microsoft.com/office/officeart/2005/8/layout/vList2"/>
    <dgm:cxn modelId="{E6E69327-1517-0A47-8538-B93081F22725}" type="presParOf" srcId="{96E0DE47-4E7B-4C9C-A9A6-A157749CFD26}" destId="{94B17737-C1D5-D349-B2FA-DDBACA9C7406}" srcOrd="13" destOrd="0" presId="urn:microsoft.com/office/officeart/2005/8/layout/vList2"/>
    <dgm:cxn modelId="{A668E6E7-A0F2-6841-A763-44EB76988251}" type="presParOf" srcId="{96E0DE47-4E7B-4C9C-A9A6-A157749CFD26}" destId="{4203DC28-3213-4648-9276-09245BEDFDF6}" srcOrd="14" destOrd="0" presId="urn:microsoft.com/office/officeart/2005/8/layout/vList2"/>
    <dgm:cxn modelId="{0E79A52A-E611-AB42-B27C-B77ECEC45AA8}" type="presParOf" srcId="{96E0DE47-4E7B-4C9C-A9A6-A157749CFD26}" destId="{878ED5C1-3B77-3D4B-94BF-1C1A8D2BE98B}" srcOrd="15" destOrd="0" presId="urn:microsoft.com/office/officeart/2005/8/layout/vList2"/>
    <dgm:cxn modelId="{DC7C884F-F0FD-B048-9EC3-EC7FD95E9160}" type="presParOf" srcId="{96E0DE47-4E7B-4C9C-A9A6-A157749CFD26}" destId="{B37B3DB4-8302-BE48-BCD7-E8A96C89062D}" srcOrd="16" destOrd="0" presId="urn:microsoft.com/office/officeart/2005/8/layout/vList2"/>
    <dgm:cxn modelId="{9DD1CFD0-5C25-6441-88E4-F6B86577E29C}" type="presParOf" srcId="{96E0DE47-4E7B-4C9C-A9A6-A157749CFD26}" destId="{EAF7B95E-2EEA-4E43-AA91-57DDF02327F0}" srcOrd="17" destOrd="0" presId="urn:microsoft.com/office/officeart/2005/8/layout/vList2"/>
    <dgm:cxn modelId="{09D3F61D-8D14-3E42-A5BB-9DD87CFD2B3E}" type="presParOf" srcId="{96E0DE47-4E7B-4C9C-A9A6-A157749CFD26}" destId="{4E3C076E-8274-4593-BD5F-40983EA39ED6}" srcOrd="18" destOrd="0" presId="urn:microsoft.com/office/officeart/2005/8/layout/vList2"/>
    <dgm:cxn modelId="{988B0486-C90B-C64C-8690-DCBCB9EA6547}" type="presParOf" srcId="{96E0DE47-4E7B-4C9C-A9A6-A157749CFD26}" destId="{3E229B68-2F1A-481E-924A-ECF98C9BE672}" srcOrd="19" destOrd="0" presId="urn:microsoft.com/office/officeart/2005/8/layout/vList2"/>
    <dgm:cxn modelId="{EA75A454-3173-3741-910F-8CD9795ECAE1}" type="presParOf" srcId="{96E0DE47-4E7B-4C9C-A9A6-A157749CFD26}" destId="{F3D4455E-DF3A-47A2-885D-AD4E756BC6AB}" srcOrd="20" destOrd="0" presId="urn:microsoft.com/office/officeart/2005/8/layout/vList2"/>
    <dgm:cxn modelId="{96988CD6-663F-694E-8FF6-8C0BE26D599B}" type="presParOf" srcId="{96E0DE47-4E7B-4C9C-A9A6-A157749CFD26}" destId="{78D78B70-B614-49D6-857B-B31818839E8C}" srcOrd="21" destOrd="0" presId="urn:microsoft.com/office/officeart/2005/8/layout/vList2"/>
    <dgm:cxn modelId="{DA814ADB-544E-C845-AE34-7B51E6606422}" type="presParOf" srcId="{96E0DE47-4E7B-4C9C-A9A6-A157749CFD26}" destId="{9C77B12D-9684-40A7-98A6-92B739460F02}" srcOrd="22" destOrd="0" presId="urn:microsoft.com/office/officeart/2005/8/layout/vList2"/>
    <dgm:cxn modelId="{E91F9B76-9684-E34E-87FB-336647ED5A8B}" type="presParOf" srcId="{96E0DE47-4E7B-4C9C-A9A6-A157749CFD26}" destId="{7EFD9AAE-8D46-473F-ADCE-10FAADCF1C49}" srcOrd="23" destOrd="0" presId="urn:microsoft.com/office/officeart/2005/8/layout/vList2"/>
    <dgm:cxn modelId="{39E3173D-0A86-284C-BA17-6D8613A2F49E}" type="presParOf" srcId="{96E0DE47-4E7B-4C9C-A9A6-A157749CFD26}" destId="{DAEDD942-48D9-43F7-9366-9FE9621FB6EE}" srcOrd="24" destOrd="0" presId="urn:microsoft.com/office/officeart/2005/8/layout/vList2"/>
    <dgm:cxn modelId="{B7180397-5140-AE4A-9B49-9AC155062A87}" type="presParOf" srcId="{96E0DE47-4E7B-4C9C-A9A6-A157749CFD26}" destId="{DBBC07B1-9251-448C-9C88-A67F47552498}" srcOrd="25" destOrd="0" presId="urn:microsoft.com/office/officeart/2005/8/layout/vList2"/>
    <dgm:cxn modelId="{793C1D4E-8E70-1D4C-A2BA-4C8E8500CDB2}" type="presParOf" srcId="{96E0DE47-4E7B-4C9C-A9A6-A157749CFD26}" destId="{200B3E4A-31A2-4599-9690-2D71D81A933F}" srcOrd="26" destOrd="0" presId="urn:microsoft.com/office/officeart/2005/8/layout/vList2"/>
    <dgm:cxn modelId="{699D40ED-BAE5-5647-B85F-D0EC4F28A157}" type="presParOf" srcId="{96E0DE47-4E7B-4C9C-A9A6-A157749CFD26}" destId="{A3DE0C81-5902-4527-B897-7D3C644F129F}" srcOrd="27" destOrd="0" presId="urn:microsoft.com/office/officeart/2005/8/layout/vList2"/>
    <dgm:cxn modelId="{A44262B0-DFF0-2C4E-B63F-0B88D8E92097}" type="presParOf" srcId="{96E0DE47-4E7B-4C9C-A9A6-A157749CFD26}" destId="{0A1D0D3C-5172-46A8-842A-60808FAB4F37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2021"/>
          <a:ext cx="6553200" cy="311055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Introduction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0" y="2021"/>
        <a:ext cx="6553200" cy="311055"/>
      </dsp:txXfrm>
    </dsp:sp>
    <dsp:sp modelId="{ECCFB1CF-1D44-2744-93A5-514562F9F973}">
      <dsp:nvSpPr>
        <dsp:cNvPr id="0" name=""/>
        <dsp:cNvSpPr/>
      </dsp:nvSpPr>
      <dsp:spPr>
        <a:xfrm>
          <a:off x="0" y="322414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Restatement of Problem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2414"/>
        <a:ext cx="6553200" cy="311055"/>
      </dsp:txXfrm>
    </dsp:sp>
    <dsp:sp modelId="{F5A0974D-2996-ED46-B59A-29341139779E}">
      <dsp:nvSpPr>
        <dsp:cNvPr id="0" name=""/>
        <dsp:cNvSpPr/>
      </dsp:nvSpPr>
      <dsp:spPr>
        <a:xfrm>
          <a:off x="0" y="642807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Progression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42807"/>
        <a:ext cx="6553200" cy="311055"/>
      </dsp:txXfrm>
    </dsp:sp>
    <dsp:sp modelId="{BA910A89-17CA-B049-8A47-0E10AE764315}">
      <dsp:nvSpPr>
        <dsp:cNvPr id="0" name=""/>
        <dsp:cNvSpPr/>
      </dsp:nvSpPr>
      <dsp:spPr>
        <a:xfrm>
          <a:off x="0" y="963200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User Case Narratives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963200"/>
        <a:ext cx="6553200" cy="311055"/>
      </dsp:txXfrm>
    </dsp:sp>
    <dsp:sp modelId="{6E9DDE94-0896-1547-BF5C-C51BDCB6A819}">
      <dsp:nvSpPr>
        <dsp:cNvPr id="0" name=""/>
        <dsp:cNvSpPr/>
      </dsp:nvSpPr>
      <dsp:spPr>
        <a:xfrm>
          <a:off x="0" y="1283593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 Case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283593"/>
        <a:ext cx="6553200" cy="311055"/>
      </dsp:txXfrm>
    </dsp:sp>
    <dsp:sp modelId="{3120270B-553B-924F-83E4-04A472C67AD1}">
      <dsp:nvSpPr>
        <dsp:cNvPr id="0" name=""/>
        <dsp:cNvSpPr/>
      </dsp:nvSpPr>
      <dsp:spPr>
        <a:xfrm>
          <a:off x="0" y="1603986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Deployment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603986"/>
        <a:ext cx="6553200" cy="311055"/>
      </dsp:txXfrm>
    </dsp:sp>
    <dsp:sp modelId="{023D4102-1577-4E46-8FF7-D5FBAF2D17D8}">
      <dsp:nvSpPr>
        <dsp:cNvPr id="0" name=""/>
        <dsp:cNvSpPr/>
      </dsp:nvSpPr>
      <dsp:spPr>
        <a:xfrm>
          <a:off x="0" y="1924379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Website Map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924379"/>
        <a:ext cx="6553200" cy="311055"/>
      </dsp:txXfrm>
    </dsp:sp>
    <dsp:sp modelId="{F27E75D7-ACD5-164D-B8B5-65DE0F3E530B}">
      <dsp:nvSpPr>
        <dsp:cNvPr id="0" name=""/>
        <dsp:cNvSpPr/>
      </dsp:nvSpPr>
      <dsp:spPr>
        <a:xfrm>
          <a:off x="0" y="2244772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Activity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244772"/>
        <a:ext cx="6553200" cy="311055"/>
      </dsp:txXfrm>
    </dsp:sp>
    <dsp:sp modelId="{4203DC28-3213-4648-9276-09245BEDFDF6}">
      <dsp:nvSpPr>
        <dsp:cNvPr id="0" name=""/>
        <dsp:cNvSpPr/>
      </dsp:nvSpPr>
      <dsp:spPr>
        <a:xfrm>
          <a:off x="0" y="2565165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Flow Diagrams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565165"/>
        <a:ext cx="6553200" cy="311055"/>
      </dsp:txXfrm>
    </dsp:sp>
    <dsp:sp modelId="{4E3C076E-8274-4593-BD5F-40983EA39ED6}">
      <dsp:nvSpPr>
        <dsp:cNvPr id="0" name=""/>
        <dsp:cNvSpPr/>
      </dsp:nvSpPr>
      <dsp:spPr>
        <a:xfrm>
          <a:off x="0" y="2885558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Requirements Inventory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885558"/>
        <a:ext cx="6553200" cy="311055"/>
      </dsp:txXfrm>
    </dsp:sp>
    <dsp:sp modelId="{F3D4455E-DF3A-47A2-885D-AD4E756BC6AB}">
      <dsp:nvSpPr>
        <dsp:cNvPr id="0" name=""/>
        <dsp:cNvSpPr/>
      </dsp:nvSpPr>
      <dsp:spPr>
        <a:xfrm>
          <a:off x="0" y="3205951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Dictionary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05951"/>
        <a:ext cx="6553200" cy="311055"/>
      </dsp:txXfrm>
    </dsp:sp>
    <dsp:sp modelId="{9C77B12D-9684-40A7-98A6-92B739460F02}">
      <dsp:nvSpPr>
        <dsp:cNvPr id="0" name=""/>
        <dsp:cNvSpPr/>
      </dsp:nvSpPr>
      <dsp:spPr>
        <a:xfrm>
          <a:off x="0" y="3526344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Testing Plan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526344"/>
        <a:ext cx="6553200" cy="311055"/>
      </dsp:txXfrm>
    </dsp:sp>
    <dsp:sp modelId="{DAEDD942-48D9-43F7-9366-9FE9621FB6EE}">
      <dsp:nvSpPr>
        <dsp:cNvPr id="0" name=""/>
        <dsp:cNvSpPr/>
      </dsp:nvSpPr>
      <dsp:spPr>
        <a:xfrm>
          <a:off x="0" y="3846737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Development and Production Environments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846737"/>
        <a:ext cx="6553200" cy="311055"/>
      </dsp:txXfrm>
    </dsp:sp>
    <dsp:sp modelId="{200B3E4A-31A2-4599-9690-2D71D81A933F}">
      <dsp:nvSpPr>
        <dsp:cNvPr id="0" name=""/>
        <dsp:cNvSpPr/>
      </dsp:nvSpPr>
      <dsp:spPr>
        <a:xfrm>
          <a:off x="0" y="4167130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Prototype Screens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167130"/>
        <a:ext cx="6553200" cy="311055"/>
      </dsp:txXfrm>
    </dsp:sp>
    <dsp:sp modelId="{0A1D0D3C-5172-46A8-842A-60808FAB4F37}">
      <dsp:nvSpPr>
        <dsp:cNvPr id="0" name=""/>
        <dsp:cNvSpPr/>
      </dsp:nvSpPr>
      <dsp:spPr>
        <a:xfrm>
          <a:off x="0" y="4487523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Timeline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487523"/>
        <a:ext cx="6553200" cy="31105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668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Introduction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68"/>
        <a:ext cx="6553200" cy="311301"/>
      </dsp:txXfrm>
    </dsp:sp>
    <dsp:sp modelId="{5A0E3319-BFE5-A640-92A6-72949488E640}">
      <dsp:nvSpPr>
        <dsp:cNvPr id="0" name=""/>
        <dsp:cNvSpPr/>
      </dsp:nvSpPr>
      <dsp:spPr>
        <a:xfrm>
          <a:off x="0" y="321237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Restatement of Problem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1237"/>
        <a:ext cx="6553200" cy="311301"/>
      </dsp:txXfrm>
    </dsp:sp>
    <dsp:sp modelId="{BFC0E77D-7FDF-1449-A6A4-E9A0A5C4EF42}">
      <dsp:nvSpPr>
        <dsp:cNvPr id="0" name=""/>
        <dsp:cNvSpPr/>
      </dsp:nvSpPr>
      <dsp:spPr>
        <a:xfrm>
          <a:off x="0" y="641805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Progression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41805"/>
        <a:ext cx="6553200" cy="311301"/>
      </dsp:txXfrm>
    </dsp:sp>
    <dsp:sp modelId="{E80A5861-14A9-B444-A5EB-CF66919BB48C}">
      <dsp:nvSpPr>
        <dsp:cNvPr id="0" name=""/>
        <dsp:cNvSpPr/>
      </dsp:nvSpPr>
      <dsp:spPr>
        <a:xfrm>
          <a:off x="0" y="962374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User Case Narratives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962374"/>
        <a:ext cx="6553200" cy="311301"/>
      </dsp:txXfrm>
    </dsp:sp>
    <dsp:sp modelId="{3F0EFD24-D28E-F049-8037-6875A9C1C65B}">
      <dsp:nvSpPr>
        <dsp:cNvPr id="0" name=""/>
        <dsp:cNvSpPr/>
      </dsp:nvSpPr>
      <dsp:spPr>
        <a:xfrm>
          <a:off x="0" y="1282943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 Case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282943"/>
        <a:ext cx="6553200" cy="311301"/>
      </dsp:txXfrm>
    </dsp:sp>
    <dsp:sp modelId="{023D4102-1577-4E46-8FF7-D5FBAF2D17D8}">
      <dsp:nvSpPr>
        <dsp:cNvPr id="0" name=""/>
        <dsp:cNvSpPr/>
      </dsp:nvSpPr>
      <dsp:spPr>
        <a:xfrm>
          <a:off x="0" y="1603511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Deployment </a:t>
          </a:r>
          <a:r>
            <a:rPr lang="en-US" sz="2000" kern="1200" dirty="0" smtClean="0">
              <a:solidFill>
                <a:schemeClr val="bg2"/>
              </a:solidFill>
            </a:rPr>
            <a:t>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603511"/>
        <a:ext cx="6553200" cy="311301"/>
      </dsp:txXfrm>
    </dsp:sp>
    <dsp:sp modelId="{F27E75D7-ACD5-164D-B8B5-65DE0F3E530B}">
      <dsp:nvSpPr>
        <dsp:cNvPr id="0" name=""/>
        <dsp:cNvSpPr/>
      </dsp:nvSpPr>
      <dsp:spPr>
        <a:xfrm>
          <a:off x="0" y="1924080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Website Map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924080"/>
        <a:ext cx="6553200" cy="311301"/>
      </dsp:txXfrm>
    </dsp:sp>
    <dsp:sp modelId="{4203DC28-3213-4648-9276-09245BEDFDF6}">
      <dsp:nvSpPr>
        <dsp:cNvPr id="0" name=""/>
        <dsp:cNvSpPr/>
      </dsp:nvSpPr>
      <dsp:spPr>
        <a:xfrm>
          <a:off x="0" y="2244649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Activity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244649"/>
        <a:ext cx="6553200" cy="311301"/>
      </dsp:txXfrm>
    </dsp:sp>
    <dsp:sp modelId="{4E3C076E-8274-4593-BD5F-40983EA39ED6}">
      <dsp:nvSpPr>
        <dsp:cNvPr id="0" name=""/>
        <dsp:cNvSpPr/>
      </dsp:nvSpPr>
      <dsp:spPr>
        <a:xfrm>
          <a:off x="0" y="2565217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Flow Diagrams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565217"/>
        <a:ext cx="6553200" cy="311301"/>
      </dsp:txXfrm>
    </dsp:sp>
    <dsp:sp modelId="{E80FAB96-EDA6-CC4A-AB1B-90FFA4683EB7}">
      <dsp:nvSpPr>
        <dsp:cNvPr id="0" name=""/>
        <dsp:cNvSpPr/>
      </dsp:nvSpPr>
      <dsp:spPr>
        <a:xfrm>
          <a:off x="0" y="2885786"/>
          <a:ext cx="6553200" cy="311301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Requirements Inventory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0" y="2885786"/>
        <a:ext cx="6553200" cy="311301"/>
      </dsp:txXfrm>
    </dsp:sp>
    <dsp:sp modelId="{F3D4455E-DF3A-47A2-885D-AD4E756BC6AB}">
      <dsp:nvSpPr>
        <dsp:cNvPr id="0" name=""/>
        <dsp:cNvSpPr/>
      </dsp:nvSpPr>
      <dsp:spPr>
        <a:xfrm>
          <a:off x="0" y="3206355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Dictionary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06355"/>
        <a:ext cx="6553200" cy="311301"/>
      </dsp:txXfrm>
    </dsp:sp>
    <dsp:sp modelId="{9C77B12D-9684-40A7-98A6-92B739460F02}">
      <dsp:nvSpPr>
        <dsp:cNvPr id="0" name=""/>
        <dsp:cNvSpPr/>
      </dsp:nvSpPr>
      <dsp:spPr>
        <a:xfrm>
          <a:off x="0" y="3526923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Testing Plan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526923"/>
        <a:ext cx="6553200" cy="311301"/>
      </dsp:txXfrm>
    </dsp:sp>
    <dsp:sp modelId="{DAEDD942-48D9-43F7-9366-9FE9621FB6EE}">
      <dsp:nvSpPr>
        <dsp:cNvPr id="0" name=""/>
        <dsp:cNvSpPr/>
      </dsp:nvSpPr>
      <dsp:spPr>
        <a:xfrm>
          <a:off x="0" y="3847492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Development and Production Environments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847492"/>
        <a:ext cx="6553200" cy="311301"/>
      </dsp:txXfrm>
    </dsp:sp>
    <dsp:sp modelId="{200B3E4A-31A2-4599-9690-2D71D81A933F}">
      <dsp:nvSpPr>
        <dsp:cNvPr id="0" name=""/>
        <dsp:cNvSpPr/>
      </dsp:nvSpPr>
      <dsp:spPr>
        <a:xfrm>
          <a:off x="0" y="4168061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Prototype Screens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168061"/>
        <a:ext cx="6553200" cy="311301"/>
      </dsp:txXfrm>
    </dsp:sp>
    <dsp:sp modelId="{0A1D0D3C-5172-46A8-842A-60808FAB4F37}">
      <dsp:nvSpPr>
        <dsp:cNvPr id="0" name=""/>
        <dsp:cNvSpPr/>
      </dsp:nvSpPr>
      <dsp:spPr>
        <a:xfrm>
          <a:off x="0" y="4488629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Timeline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488629"/>
        <a:ext cx="6553200" cy="31130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668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Introduction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68"/>
        <a:ext cx="6553200" cy="311301"/>
      </dsp:txXfrm>
    </dsp:sp>
    <dsp:sp modelId="{5A0E3319-BFE5-A640-92A6-72949488E640}">
      <dsp:nvSpPr>
        <dsp:cNvPr id="0" name=""/>
        <dsp:cNvSpPr/>
      </dsp:nvSpPr>
      <dsp:spPr>
        <a:xfrm>
          <a:off x="0" y="321237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Restatement of Problem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1237"/>
        <a:ext cx="6553200" cy="311301"/>
      </dsp:txXfrm>
    </dsp:sp>
    <dsp:sp modelId="{BFC0E77D-7FDF-1449-A6A4-E9A0A5C4EF42}">
      <dsp:nvSpPr>
        <dsp:cNvPr id="0" name=""/>
        <dsp:cNvSpPr/>
      </dsp:nvSpPr>
      <dsp:spPr>
        <a:xfrm>
          <a:off x="0" y="641805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Progression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41805"/>
        <a:ext cx="6553200" cy="311301"/>
      </dsp:txXfrm>
    </dsp:sp>
    <dsp:sp modelId="{E80A5861-14A9-B444-A5EB-CF66919BB48C}">
      <dsp:nvSpPr>
        <dsp:cNvPr id="0" name=""/>
        <dsp:cNvSpPr/>
      </dsp:nvSpPr>
      <dsp:spPr>
        <a:xfrm>
          <a:off x="0" y="962374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User Case Narratives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962374"/>
        <a:ext cx="6553200" cy="311301"/>
      </dsp:txXfrm>
    </dsp:sp>
    <dsp:sp modelId="{3F0EFD24-D28E-F049-8037-6875A9C1C65B}">
      <dsp:nvSpPr>
        <dsp:cNvPr id="0" name=""/>
        <dsp:cNvSpPr/>
      </dsp:nvSpPr>
      <dsp:spPr>
        <a:xfrm>
          <a:off x="0" y="1282943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 Case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282943"/>
        <a:ext cx="6553200" cy="311301"/>
      </dsp:txXfrm>
    </dsp:sp>
    <dsp:sp modelId="{023D4102-1577-4E46-8FF7-D5FBAF2D17D8}">
      <dsp:nvSpPr>
        <dsp:cNvPr id="0" name=""/>
        <dsp:cNvSpPr/>
      </dsp:nvSpPr>
      <dsp:spPr>
        <a:xfrm>
          <a:off x="0" y="1603511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Deployment </a:t>
          </a:r>
          <a:r>
            <a:rPr lang="en-US" sz="2000" kern="1200" dirty="0" smtClean="0">
              <a:solidFill>
                <a:schemeClr val="bg2"/>
              </a:solidFill>
            </a:rPr>
            <a:t>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603511"/>
        <a:ext cx="6553200" cy="311301"/>
      </dsp:txXfrm>
    </dsp:sp>
    <dsp:sp modelId="{F27E75D7-ACD5-164D-B8B5-65DE0F3E530B}">
      <dsp:nvSpPr>
        <dsp:cNvPr id="0" name=""/>
        <dsp:cNvSpPr/>
      </dsp:nvSpPr>
      <dsp:spPr>
        <a:xfrm>
          <a:off x="0" y="1924080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Website Map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924080"/>
        <a:ext cx="6553200" cy="311301"/>
      </dsp:txXfrm>
    </dsp:sp>
    <dsp:sp modelId="{4203DC28-3213-4648-9276-09245BEDFDF6}">
      <dsp:nvSpPr>
        <dsp:cNvPr id="0" name=""/>
        <dsp:cNvSpPr/>
      </dsp:nvSpPr>
      <dsp:spPr>
        <a:xfrm>
          <a:off x="0" y="2244649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Activity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244649"/>
        <a:ext cx="6553200" cy="311301"/>
      </dsp:txXfrm>
    </dsp:sp>
    <dsp:sp modelId="{4E3C076E-8274-4593-BD5F-40983EA39ED6}">
      <dsp:nvSpPr>
        <dsp:cNvPr id="0" name=""/>
        <dsp:cNvSpPr/>
      </dsp:nvSpPr>
      <dsp:spPr>
        <a:xfrm>
          <a:off x="0" y="2565217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Flow Diagrams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565217"/>
        <a:ext cx="6553200" cy="311301"/>
      </dsp:txXfrm>
    </dsp:sp>
    <dsp:sp modelId="{F3D4455E-DF3A-47A2-885D-AD4E756BC6AB}">
      <dsp:nvSpPr>
        <dsp:cNvPr id="0" name=""/>
        <dsp:cNvSpPr/>
      </dsp:nvSpPr>
      <dsp:spPr>
        <a:xfrm>
          <a:off x="0" y="2885786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Requirements Inventory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885786"/>
        <a:ext cx="6553200" cy="311301"/>
      </dsp:txXfrm>
    </dsp:sp>
    <dsp:sp modelId="{8F78BA5C-E1DD-6A4D-9E57-BAC2C4DBC553}">
      <dsp:nvSpPr>
        <dsp:cNvPr id="0" name=""/>
        <dsp:cNvSpPr/>
      </dsp:nvSpPr>
      <dsp:spPr>
        <a:xfrm>
          <a:off x="0" y="3206355"/>
          <a:ext cx="6553200" cy="311301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Data Dictionary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0" y="3206355"/>
        <a:ext cx="6553200" cy="311301"/>
      </dsp:txXfrm>
    </dsp:sp>
    <dsp:sp modelId="{9C77B12D-9684-40A7-98A6-92B739460F02}">
      <dsp:nvSpPr>
        <dsp:cNvPr id="0" name=""/>
        <dsp:cNvSpPr/>
      </dsp:nvSpPr>
      <dsp:spPr>
        <a:xfrm>
          <a:off x="0" y="3526923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Testing Plan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526923"/>
        <a:ext cx="6553200" cy="311301"/>
      </dsp:txXfrm>
    </dsp:sp>
    <dsp:sp modelId="{DAEDD942-48D9-43F7-9366-9FE9621FB6EE}">
      <dsp:nvSpPr>
        <dsp:cNvPr id="0" name=""/>
        <dsp:cNvSpPr/>
      </dsp:nvSpPr>
      <dsp:spPr>
        <a:xfrm>
          <a:off x="0" y="3847492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Development and Production Environments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847492"/>
        <a:ext cx="6553200" cy="311301"/>
      </dsp:txXfrm>
    </dsp:sp>
    <dsp:sp modelId="{200B3E4A-31A2-4599-9690-2D71D81A933F}">
      <dsp:nvSpPr>
        <dsp:cNvPr id="0" name=""/>
        <dsp:cNvSpPr/>
      </dsp:nvSpPr>
      <dsp:spPr>
        <a:xfrm>
          <a:off x="0" y="4168061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Prototype Screens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168061"/>
        <a:ext cx="6553200" cy="311301"/>
      </dsp:txXfrm>
    </dsp:sp>
    <dsp:sp modelId="{0A1D0D3C-5172-46A8-842A-60808FAB4F37}">
      <dsp:nvSpPr>
        <dsp:cNvPr id="0" name=""/>
        <dsp:cNvSpPr/>
      </dsp:nvSpPr>
      <dsp:spPr>
        <a:xfrm>
          <a:off x="0" y="4488629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Timeline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488629"/>
        <a:ext cx="6553200" cy="31130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668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Introduction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68"/>
        <a:ext cx="6553200" cy="311301"/>
      </dsp:txXfrm>
    </dsp:sp>
    <dsp:sp modelId="{5A0E3319-BFE5-A640-92A6-72949488E640}">
      <dsp:nvSpPr>
        <dsp:cNvPr id="0" name=""/>
        <dsp:cNvSpPr/>
      </dsp:nvSpPr>
      <dsp:spPr>
        <a:xfrm>
          <a:off x="0" y="321237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Restatement of Problem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1237"/>
        <a:ext cx="6553200" cy="311301"/>
      </dsp:txXfrm>
    </dsp:sp>
    <dsp:sp modelId="{BFC0E77D-7FDF-1449-A6A4-E9A0A5C4EF42}">
      <dsp:nvSpPr>
        <dsp:cNvPr id="0" name=""/>
        <dsp:cNvSpPr/>
      </dsp:nvSpPr>
      <dsp:spPr>
        <a:xfrm>
          <a:off x="0" y="641805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Progression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41805"/>
        <a:ext cx="6553200" cy="311301"/>
      </dsp:txXfrm>
    </dsp:sp>
    <dsp:sp modelId="{E80A5861-14A9-B444-A5EB-CF66919BB48C}">
      <dsp:nvSpPr>
        <dsp:cNvPr id="0" name=""/>
        <dsp:cNvSpPr/>
      </dsp:nvSpPr>
      <dsp:spPr>
        <a:xfrm>
          <a:off x="0" y="962374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User Case Narratives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962374"/>
        <a:ext cx="6553200" cy="311301"/>
      </dsp:txXfrm>
    </dsp:sp>
    <dsp:sp modelId="{3F0EFD24-D28E-F049-8037-6875A9C1C65B}">
      <dsp:nvSpPr>
        <dsp:cNvPr id="0" name=""/>
        <dsp:cNvSpPr/>
      </dsp:nvSpPr>
      <dsp:spPr>
        <a:xfrm>
          <a:off x="0" y="1282943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 Case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282943"/>
        <a:ext cx="6553200" cy="311301"/>
      </dsp:txXfrm>
    </dsp:sp>
    <dsp:sp modelId="{023D4102-1577-4E46-8FF7-D5FBAF2D17D8}">
      <dsp:nvSpPr>
        <dsp:cNvPr id="0" name=""/>
        <dsp:cNvSpPr/>
      </dsp:nvSpPr>
      <dsp:spPr>
        <a:xfrm>
          <a:off x="0" y="1603511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Deployment </a:t>
          </a:r>
          <a:r>
            <a:rPr lang="en-US" sz="2000" kern="1200" dirty="0" smtClean="0">
              <a:solidFill>
                <a:schemeClr val="bg2"/>
              </a:solidFill>
            </a:rPr>
            <a:t>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603511"/>
        <a:ext cx="6553200" cy="311301"/>
      </dsp:txXfrm>
    </dsp:sp>
    <dsp:sp modelId="{F27E75D7-ACD5-164D-B8B5-65DE0F3E530B}">
      <dsp:nvSpPr>
        <dsp:cNvPr id="0" name=""/>
        <dsp:cNvSpPr/>
      </dsp:nvSpPr>
      <dsp:spPr>
        <a:xfrm>
          <a:off x="0" y="1924080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Website Map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924080"/>
        <a:ext cx="6553200" cy="311301"/>
      </dsp:txXfrm>
    </dsp:sp>
    <dsp:sp modelId="{4203DC28-3213-4648-9276-09245BEDFDF6}">
      <dsp:nvSpPr>
        <dsp:cNvPr id="0" name=""/>
        <dsp:cNvSpPr/>
      </dsp:nvSpPr>
      <dsp:spPr>
        <a:xfrm>
          <a:off x="0" y="2244649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Activity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244649"/>
        <a:ext cx="6553200" cy="311301"/>
      </dsp:txXfrm>
    </dsp:sp>
    <dsp:sp modelId="{4E3C076E-8274-4593-BD5F-40983EA39ED6}">
      <dsp:nvSpPr>
        <dsp:cNvPr id="0" name=""/>
        <dsp:cNvSpPr/>
      </dsp:nvSpPr>
      <dsp:spPr>
        <a:xfrm>
          <a:off x="0" y="2565217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Flow Diagrams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565217"/>
        <a:ext cx="6553200" cy="311301"/>
      </dsp:txXfrm>
    </dsp:sp>
    <dsp:sp modelId="{E80FAB96-EDA6-CC4A-AB1B-90FFA4683EB7}">
      <dsp:nvSpPr>
        <dsp:cNvPr id="0" name=""/>
        <dsp:cNvSpPr/>
      </dsp:nvSpPr>
      <dsp:spPr>
        <a:xfrm>
          <a:off x="0" y="2885786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Requirements Inventory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885786"/>
        <a:ext cx="6553200" cy="311301"/>
      </dsp:txXfrm>
    </dsp:sp>
    <dsp:sp modelId="{F3D4455E-DF3A-47A2-885D-AD4E756BC6AB}">
      <dsp:nvSpPr>
        <dsp:cNvPr id="0" name=""/>
        <dsp:cNvSpPr/>
      </dsp:nvSpPr>
      <dsp:spPr>
        <a:xfrm>
          <a:off x="0" y="3206355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Dictionary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06355"/>
        <a:ext cx="6553200" cy="311301"/>
      </dsp:txXfrm>
    </dsp:sp>
    <dsp:sp modelId="{D3796CD9-1423-3B49-A7B6-8DC25B96E158}">
      <dsp:nvSpPr>
        <dsp:cNvPr id="0" name=""/>
        <dsp:cNvSpPr/>
      </dsp:nvSpPr>
      <dsp:spPr>
        <a:xfrm>
          <a:off x="0" y="3526923"/>
          <a:ext cx="6553200" cy="311301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Testing Plan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0" y="3526923"/>
        <a:ext cx="6553200" cy="311301"/>
      </dsp:txXfrm>
    </dsp:sp>
    <dsp:sp modelId="{DAEDD942-48D9-43F7-9366-9FE9621FB6EE}">
      <dsp:nvSpPr>
        <dsp:cNvPr id="0" name=""/>
        <dsp:cNvSpPr/>
      </dsp:nvSpPr>
      <dsp:spPr>
        <a:xfrm>
          <a:off x="0" y="3847492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Development and Production Environments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847492"/>
        <a:ext cx="6553200" cy="311301"/>
      </dsp:txXfrm>
    </dsp:sp>
    <dsp:sp modelId="{200B3E4A-31A2-4599-9690-2D71D81A933F}">
      <dsp:nvSpPr>
        <dsp:cNvPr id="0" name=""/>
        <dsp:cNvSpPr/>
      </dsp:nvSpPr>
      <dsp:spPr>
        <a:xfrm>
          <a:off x="0" y="4168061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Prototype Screens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168061"/>
        <a:ext cx="6553200" cy="311301"/>
      </dsp:txXfrm>
    </dsp:sp>
    <dsp:sp modelId="{0A1D0D3C-5172-46A8-842A-60808FAB4F37}">
      <dsp:nvSpPr>
        <dsp:cNvPr id="0" name=""/>
        <dsp:cNvSpPr/>
      </dsp:nvSpPr>
      <dsp:spPr>
        <a:xfrm>
          <a:off x="0" y="4488629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Timeline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488629"/>
        <a:ext cx="6553200" cy="311301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668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Introduction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68"/>
        <a:ext cx="6553200" cy="311301"/>
      </dsp:txXfrm>
    </dsp:sp>
    <dsp:sp modelId="{5A0E3319-BFE5-A640-92A6-72949488E640}">
      <dsp:nvSpPr>
        <dsp:cNvPr id="0" name=""/>
        <dsp:cNvSpPr/>
      </dsp:nvSpPr>
      <dsp:spPr>
        <a:xfrm>
          <a:off x="0" y="321237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Restatement of Problem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1237"/>
        <a:ext cx="6553200" cy="311301"/>
      </dsp:txXfrm>
    </dsp:sp>
    <dsp:sp modelId="{BFC0E77D-7FDF-1449-A6A4-E9A0A5C4EF42}">
      <dsp:nvSpPr>
        <dsp:cNvPr id="0" name=""/>
        <dsp:cNvSpPr/>
      </dsp:nvSpPr>
      <dsp:spPr>
        <a:xfrm>
          <a:off x="0" y="641805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Progression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41805"/>
        <a:ext cx="6553200" cy="311301"/>
      </dsp:txXfrm>
    </dsp:sp>
    <dsp:sp modelId="{E80A5861-14A9-B444-A5EB-CF66919BB48C}">
      <dsp:nvSpPr>
        <dsp:cNvPr id="0" name=""/>
        <dsp:cNvSpPr/>
      </dsp:nvSpPr>
      <dsp:spPr>
        <a:xfrm>
          <a:off x="0" y="962374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User Case Narratives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962374"/>
        <a:ext cx="6553200" cy="311301"/>
      </dsp:txXfrm>
    </dsp:sp>
    <dsp:sp modelId="{3F0EFD24-D28E-F049-8037-6875A9C1C65B}">
      <dsp:nvSpPr>
        <dsp:cNvPr id="0" name=""/>
        <dsp:cNvSpPr/>
      </dsp:nvSpPr>
      <dsp:spPr>
        <a:xfrm>
          <a:off x="0" y="1282943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 Case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282943"/>
        <a:ext cx="6553200" cy="311301"/>
      </dsp:txXfrm>
    </dsp:sp>
    <dsp:sp modelId="{023D4102-1577-4E46-8FF7-D5FBAF2D17D8}">
      <dsp:nvSpPr>
        <dsp:cNvPr id="0" name=""/>
        <dsp:cNvSpPr/>
      </dsp:nvSpPr>
      <dsp:spPr>
        <a:xfrm>
          <a:off x="0" y="1603511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Deployment </a:t>
          </a:r>
          <a:r>
            <a:rPr lang="en-US" sz="2000" kern="1200" dirty="0" smtClean="0">
              <a:solidFill>
                <a:schemeClr val="bg2"/>
              </a:solidFill>
            </a:rPr>
            <a:t>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603511"/>
        <a:ext cx="6553200" cy="311301"/>
      </dsp:txXfrm>
    </dsp:sp>
    <dsp:sp modelId="{F27E75D7-ACD5-164D-B8B5-65DE0F3E530B}">
      <dsp:nvSpPr>
        <dsp:cNvPr id="0" name=""/>
        <dsp:cNvSpPr/>
      </dsp:nvSpPr>
      <dsp:spPr>
        <a:xfrm>
          <a:off x="0" y="1924080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Website Map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924080"/>
        <a:ext cx="6553200" cy="311301"/>
      </dsp:txXfrm>
    </dsp:sp>
    <dsp:sp modelId="{4203DC28-3213-4648-9276-09245BEDFDF6}">
      <dsp:nvSpPr>
        <dsp:cNvPr id="0" name=""/>
        <dsp:cNvSpPr/>
      </dsp:nvSpPr>
      <dsp:spPr>
        <a:xfrm>
          <a:off x="0" y="2244649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Activity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244649"/>
        <a:ext cx="6553200" cy="311301"/>
      </dsp:txXfrm>
    </dsp:sp>
    <dsp:sp modelId="{4E3C076E-8274-4593-BD5F-40983EA39ED6}">
      <dsp:nvSpPr>
        <dsp:cNvPr id="0" name=""/>
        <dsp:cNvSpPr/>
      </dsp:nvSpPr>
      <dsp:spPr>
        <a:xfrm>
          <a:off x="0" y="2565217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Flow Diagrams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565217"/>
        <a:ext cx="6553200" cy="311301"/>
      </dsp:txXfrm>
    </dsp:sp>
    <dsp:sp modelId="{E80FAB96-EDA6-CC4A-AB1B-90FFA4683EB7}">
      <dsp:nvSpPr>
        <dsp:cNvPr id="0" name=""/>
        <dsp:cNvSpPr/>
      </dsp:nvSpPr>
      <dsp:spPr>
        <a:xfrm>
          <a:off x="0" y="2885786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Requirements Inventory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885786"/>
        <a:ext cx="6553200" cy="311301"/>
      </dsp:txXfrm>
    </dsp:sp>
    <dsp:sp modelId="{F3D4455E-DF3A-47A2-885D-AD4E756BC6AB}">
      <dsp:nvSpPr>
        <dsp:cNvPr id="0" name=""/>
        <dsp:cNvSpPr/>
      </dsp:nvSpPr>
      <dsp:spPr>
        <a:xfrm>
          <a:off x="0" y="3206355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Dictionary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06355"/>
        <a:ext cx="6553200" cy="311301"/>
      </dsp:txXfrm>
    </dsp:sp>
    <dsp:sp modelId="{9C77B12D-9684-40A7-98A6-92B739460F02}">
      <dsp:nvSpPr>
        <dsp:cNvPr id="0" name=""/>
        <dsp:cNvSpPr/>
      </dsp:nvSpPr>
      <dsp:spPr>
        <a:xfrm>
          <a:off x="0" y="3526923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Testing Plan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526923"/>
        <a:ext cx="6553200" cy="311301"/>
      </dsp:txXfrm>
    </dsp:sp>
    <dsp:sp modelId="{F10B7D10-C1CF-E742-A1A3-18959A4C39AA}">
      <dsp:nvSpPr>
        <dsp:cNvPr id="0" name=""/>
        <dsp:cNvSpPr/>
      </dsp:nvSpPr>
      <dsp:spPr>
        <a:xfrm>
          <a:off x="0" y="3847492"/>
          <a:ext cx="6553200" cy="311301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Development</a:t>
          </a:r>
          <a:r>
            <a:rPr lang="en-US" sz="2000" kern="1200" baseline="0" dirty="0" smtClean="0">
              <a:solidFill>
                <a:srgbClr val="FFC000"/>
              </a:solidFill>
            </a:rPr>
            <a:t> and Production Environments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0" y="3847492"/>
        <a:ext cx="6553200" cy="311301"/>
      </dsp:txXfrm>
    </dsp:sp>
    <dsp:sp modelId="{200B3E4A-31A2-4599-9690-2D71D81A933F}">
      <dsp:nvSpPr>
        <dsp:cNvPr id="0" name=""/>
        <dsp:cNvSpPr/>
      </dsp:nvSpPr>
      <dsp:spPr>
        <a:xfrm>
          <a:off x="0" y="4168061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Prototype Screens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168061"/>
        <a:ext cx="6553200" cy="311301"/>
      </dsp:txXfrm>
    </dsp:sp>
    <dsp:sp modelId="{0A1D0D3C-5172-46A8-842A-60808FAB4F37}">
      <dsp:nvSpPr>
        <dsp:cNvPr id="0" name=""/>
        <dsp:cNvSpPr/>
      </dsp:nvSpPr>
      <dsp:spPr>
        <a:xfrm>
          <a:off x="0" y="4488629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Timeline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488629"/>
        <a:ext cx="6553200" cy="311301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668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Introduction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68"/>
        <a:ext cx="6553200" cy="311301"/>
      </dsp:txXfrm>
    </dsp:sp>
    <dsp:sp modelId="{5A0E3319-BFE5-A640-92A6-72949488E640}">
      <dsp:nvSpPr>
        <dsp:cNvPr id="0" name=""/>
        <dsp:cNvSpPr/>
      </dsp:nvSpPr>
      <dsp:spPr>
        <a:xfrm>
          <a:off x="0" y="321237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Restatement of Problem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1237"/>
        <a:ext cx="6553200" cy="311301"/>
      </dsp:txXfrm>
    </dsp:sp>
    <dsp:sp modelId="{BFC0E77D-7FDF-1449-A6A4-E9A0A5C4EF42}">
      <dsp:nvSpPr>
        <dsp:cNvPr id="0" name=""/>
        <dsp:cNvSpPr/>
      </dsp:nvSpPr>
      <dsp:spPr>
        <a:xfrm>
          <a:off x="0" y="641805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Progression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41805"/>
        <a:ext cx="6553200" cy="311301"/>
      </dsp:txXfrm>
    </dsp:sp>
    <dsp:sp modelId="{E80A5861-14A9-B444-A5EB-CF66919BB48C}">
      <dsp:nvSpPr>
        <dsp:cNvPr id="0" name=""/>
        <dsp:cNvSpPr/>
      </dsp:nvSpPr>
      <dsp:spPr>
        <a:xfrm>
          <a:off x="0" y="962374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User Case Narratives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962374"/>
        <a:ext cx="6553200" cy="311301"/>
      </dsp:txXfrm>
    </dsp:sp>
    <dsp:sp modelId="{3F0EFD24-D28E-F049-8037-6875A9C1C65B}">
      <dsp:nvSpPr>
        <dsp:cNvPr id="0" name=""/>
        <dsp:cNvSpPr/>
      </dsp:nvSpPr>
      <dsp:spPr>
        <a:xfrm>
          <a:off x="0" y="1282943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 Case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282943"/>
        <a:ext cx="6553200" cy="311301"/>
      </dsp:txXfrm>
    </dsp:sp>
    <dsp:sp modelId="{023D4102-1577-4E46-8FF7-D5FBAF2D17D8}">
      <dsp:nvSpPr>
        <dsp:cNvPr id="0" name=""/>
        <dsp:cNvSpPr/>
      </dsp:nvSpPr>
      <dsp:spPr>
        <a:xfrm>
          <a:off x="0" y="1603511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Deployment </a:t>
          </a:r>
          <a:r>
            <a:rPr lang="en-US" sz="2000" kern="1200" dirty="0" smtClean="0">
              <a:solidFill>
                <a:schemeClr val="bg2"/>
              </a:solidFill>
            </a:rPr>
            <a:t>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603511"/>
        <a:ext cx="6553200" cy="311301"/>
      </dsp:txXfrm>
    </dsp:sp>
    <dsp:sp modelId="{F27E75D7-ACD5-164D-B8B5-65DE0F3E530B}">
      <dsp:nvSpPr>
        <dsp:cNvPr id="0" name=""/>
        <dsp:cNvSpPr/>
      </dsp:nvSpPr>
      <dsp:spPr>
        <a:xfrm>
          <a:off x="0" y="1924080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Website Map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924080"/>
        <a:ext cx="6553200" cy="311301"/>
      </dsp:txXfrm>
    </dsp:sp>
    <dsp:sp modelId="{4203DC28-3213-4648-9276-09245BEDFDF6}">
      <dsp:nvSpPr>
        <dsp:cNvPr id="0" name=""/>
        <dsp:cNvSpPr/>
      </dsp:nvSpPr>
      <dsp:spPr>
        <a:xfrm>
          <a:off x="0" y="2244649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Activity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244649"/>
        <a:ext cx="6553200" cy="311301"/>
      </dsp:txXfrm>
    </dsp:sp>
    <dsp:sp modelId="{4E3C076E-8274-4593-BD5F-40983EA39ED6}">
      <dsp:nvSpPr>
        <dsp:cNvPr id="0" name=""/>
        <dsp:cNvSpPr/>
      </dsp:nvSpPr>
      <dsp:spPr>
        <a:xfrm>
          <a:off x="0" y="2565217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Flow Diagrams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565217"/>
        <a:ext cx="6553200" cy="311301"/>
      </dsp:txXfrm>
    </dsp:sp>
    <dsp:sp modelId="{E80FAB96-EDA6-CC4A-AB1B-90FFA4683EB7}">
      <dsp:nvSpPr>
        <dsp:cNvPr id="0" name=""/>
        <dsp:cNvSpPr/>
      </dsp:nvSpPr>
      <dsp:spPr>
        <a:xfrm>
          <a:off x="0" y="2885786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Requirements Inventory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885786"/>
        <a:ext cx="6553200" cy="311301"/>
      </dsp:txXfrm>
    </dsp:sp>
    <dsp:sp modelId="{F3D4455E-DF3A-47A2-885D-AD4E756BC6AB}">
      <dsp:nvSpPr>
        <dsp:cNvPr id="0" name=""/>
        <dsp:cNvSpPr/>
      </dsp:nvSpPr>
      <dsp:spPr>
        <a:xfrm>
          <a:off x="0" y="3206355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Dictionary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06355"/>
        <a:ext cx="6553200" cy="311301"/>
      </dsp:txXfrm>
    </dsp:sp>
    <dsp:sp modelId="{9C77B12D-9684-40A7-98A6-92B739460F02}">
      <dsp:nvSpPr>
        <dsp:cNvPr id="0" name=""/>
        <dsp:cNvSpPr/>
      </dsp:nvSpPr>
      <dsp:spPr>
        <a:xfrm>
          <a:off x="0" y="3526923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Testing Plan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526923"/>
        <a:ext cx="6553200" cy="311301"/>
      </dsp:txXfrm>
    </dsp:sp>
    <dsp:sp modelId="{DAEDD942-48D9-43F7-9366-9FE9621FB6EE}">
      <dsp:nvSpPr>
        <dsp:cNvPr id="0" name=""/>
        <dsp:cNvSpPr/>
      </dsp:nvSpPr>
      <dsp:spPr>
        <a:xfrm>
          <a:off x="0" y="3847492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Development and Production Environments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847492"/>
        <a:ext cx="6553200" cy="311301"/>
      </dsp:txXfrm>
    </dsp:sp>
    <dsp:sp modelId="{E80BB55E-C4E7-5542-8D87-CF26CCDD5F1D}">
      <dsp:nvSpPr>
        <dsp:cNvPr id="0" name=""/>
        <dsp:cNvSpPr/>
      </dsp:nvSpPr>
      <dsp:spPr>
        <a:xfrm>
          <a:off x="0" y="4168061"/>
          <a:ext cx="6553200" cy="311301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Prototype Screens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0" y="4168061"/>
        <a:ext cx="6553200" cy="311301"/>
      </dsp:txXfrm>
    </dsp:sp>
    <dsp:sp modelId="{0A1D0D3C-5172-46A8-842A-60808FAB4F37}">
      <dsp:nvSpPr>
        <dsp:cNvPr id="0" name=""/>
        <dsp:cNvSpPr/>
      </dsp:nvSpPr>
      <dsp:spPr>
        <a:xfrm>
          <a:off x="0" y="4488629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Timeline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488629"/>
        <a:ext cx="6553200" cy="311301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668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Introduction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68"/>
        <a:ext cx="6553200" cy="311301"/>
      </dsp:txXfrm>
    </dsp:sp>
    <dsp:sp modelId="{5A0E3319-BFE5-A640-92A6-72949488E640}">
      <dsp:nvSpPr>
        <dsp:cNvPr id="0" name=""/>
        <dsp:cNvSpPr/>
      </dsp:nvSpPr>
      <dsp:spPr>
        <a:xfrm>
          <a:off x="0" y="321237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Restatement of Problem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1237"/>
        <a:ext cx="6553200" cy="311301"/>
      </dsp:txXfrm>
    </dsp:sp>
    <dsp:sp modelId="{BFC0E77D-7FDF-1449-A6A4-E9A0A5C4EF42}">
      <dsp:nvSpPr>
        <dsp:cNvPr id="0" name=""/>
        <dsp:cNvSpPr/>
      </dsp:nvSpPr>
      <dsp:spPr>
        <a:xfrm>
          <a:off x="0" y="641805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Progression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41805"/>
        <a:ext cx="6553200" cy="311301"/>
      </dsp:txXfrm>
    </dsp:sp>
    <dsp:sp modelId="{E80A5861-14A9-B444-A5EB-CF66919BB48C}">
      <dsp:nvSpPr>
        <dsp:cNvPr id="0" name=""/>
        <dsp:cNvSpPr/>
      </dsp:nvSpPr>
      <dsp:spPr>
        <a:xfrm>
          <a:off x="0" y="962374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User Case Narratives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962374"/>
        <a:ext cx="6553200" cy="311301"/>
      </dsp:txXfrm>
    </dsp:sp>
    <dsp:sp modelId="{3F0EFD24-D28E-F049-8037-6875A9C1C65B}">
      <dsp:nvSpPr>
        <dsp:cNvPr id="0" name=""/>
        <dsp:cNvSpPr/>
      </dsp:nvSpPr>
      <dsp:spPr>
        <a:xfrm>
          <a:off x="0" y="1282943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 Case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282943"/>
        <a:ext cx="6553200" cy="311301"/>
      </dsp:txXfrm>
    </dsp:sp>
    <dsp:sp modelId="{023D4102-1577-4E46-8FF7-D5FBAF2D17D8}">
      <dsp:nvSpPr>
        <dsp:cNvPr id="0" name=""/>
        <dsp:cNvSpPr/>
      </dsp:nvSpPr>
      <dsp:spPr>
        <a:xfrm>
          <a:off x="0" y="1603511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Deployment </a:t>
          </a:r>
          <a:r>
            <a:rPr lang="en-US" sz="2000" kern="1200" dirty="0" smtClean="0">
              <a:solidFill>
                <a:schemeClr val="bg2"/>
              </a:solidFill>
            </a:rPr>
            <a:t>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603511"/>
        <a:ext cx="6553200" cy="311301"/>
      </dsp:txXfrm>
    </dsp:sp>
    <dsp:sp modelId="{F27E75D7-ACD5-164D-B8B5-65DE0F3E530B}">
      <dsp:nvSpPr>
        <dsp:cNvPr id="0" name=""/>
        <dsp:cNvSpPr/>
      </dsp:nvSpPr>
      <dsp:spPr>
        <a:xfrm>
          <a:off x="0" y="1924080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Website Map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924080"/>
        <a:ext cx="6553200" cy="311301"/>
      </dsp:txXfrm>
    </dsp:sp>
    <dsp:sp modelId="{4203DC28-3213-4648-9276-09245BEDFDF6}">
      <dsp:nvSpPr>
        <dsp:cNvPr id="0" name=""/>
        <dsp:cNvSpPr/>
      </dsp:nvSpPr>
      <dsp:spPr>
        <a:xfrm>
          <a:off x="0" y="2244649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Activity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244649"/>
        <a:ext cx="6553200" cy="311301"/>
      </dsp:txXfrm>
    </dsp:sp>
    <dsp:sp modelId="{4E3C076E-8274-4593-BD5F-40983EA39ED6}">
      <dsp:nvSpPr>
        <dsp:cNvPr id="0" name=""/>
        <dsp:cNvSpPr/>
      </dsp:nvSpPr>
      <dsp:spPr>
        <a:xfrm>
          <a:off x="0" y="2565217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Flow Diagrams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565217"/>
        <a:ext cx="6553200" cy="311301"/>
      </dsp:txXfrm>
    </dsp:sp>
    <dsp:sp modelId="{E80FAB96-EDA6-CC4A-AB1B-90FFA4683EB7}">
      <dsp:nvSpPr>
        <dsp:cNvPr id="0" name=""/>
        <dsp:cNvSpPr/>
      </dsp:nvSpPr>
      <dsp:spPr>
        <a:xfrm>
          <a:off x="0" y="2885786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Requirements Inventory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885786"/>
        <a:ext cx="6553200" cy="311301"/>
      </dsp:txXfrm>
    </dsp:sp>
    <dsp:sp modelId="{F3D4455E-DF3A-47A2-885D-AD4E756BC6AB}">
      <dsp:nvSpPr>
        <dsp:cNvPr id="0" name=""/>
        <dsp:cNvSpPr/>
      </dsp:nvSpPr>
      <dsp:spPr>
        <a:xfrm>
          <a:off x="0" y="3206355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Dictionary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06355"/>
        <a:ext cx="6553200" cy="311301"/>
      </dsp:txXfrm>
    </dsp:sp>
    <dsp:sp modelId="{9C77B12D-9684-40A7-98A6-92B739460F02}">
      <dsp:nvSpPr>
        <dsp:cNvPr id="0" name=""/>
        <dsp:cNvSpPr/>
      </dsp:nvSpPr>
      <dsp:spPr>
        <a:xfrm>
          <a:off x="0" y="3526923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Testing Plan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526923"/>
        <a:ext cx="6553200" cy="311301"/>
      </dsp:txXfrm>
    </dsp:sp>
    <dsp:sp modelId="{DAEDD942-48D9-43F7-9366-9FE9621FB6EE}">
      <dsp:nvSpPr>
        <dsp:cNvPr id="0" name=""/>
        <dsp:cNvSpPr/>
      </dsp:nvSpPr>
      <dsp:spPr>
        <a:xfrm>
          <a:off x="0" y="3847492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Development and Production Environments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847492"/>
        <a:ext cx="6553200" cy="311301"/>
      </dsp:txXfrm>
    </dsp:sp>
    <dsp:sp modelId="{0A1D0D3C-5172-46A8-842A-60808FAB4F37}">
      <dsp:nvSpPr>
        <dsp:cNvPr id="0" name=""/>
        <dsp:cNvSpPr/>
      </dsp:nvSpPr>
      <dsp:spPr>
        <a:xfrm>
          <a:off x="0" y="4168061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Prototype Screens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168061"/>
        <a:ext cx="6553200" cy="311301"/>
      </dsp:txXfrm>
    </dsp:sp>
    <dsp:sp modelId="{2BEA41DD-B1A6-3941-949F-5357A109BFC1}">
      <dsp:nvSpPr>
        <dsp:cNvPr id="0" name=""/>
        <dsp:cNvSpPr/>
      </dsp:nvSpPr>
      <dsp:spPr>
        <a:xfrm>
          <a:off x="0" y="4488629"/>
          <a:ext cx="6553200" cy="311301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Project Timeline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0" y="4488629"/>
        <a:ext cx="6553200" cy="3113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2021"/>
          <a:ext cx="6553200" cy="311055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Introduction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021"/>
        <a:ext cx="6553200" cy="311055"/>
      </dsp:txXfrm>
    </dsp:sp>
    <dsp:sp modelId="{5A0E3319-BFE5-A640-92A6-72949488E640}">
      <dsp:nvSpPr>
        <dsp:cNvPr id="0" name=""/>
        <dsp:cNvSpPr/>
      </dsp:nvSpPr>
      <dsp:spPr>
        <a:xfrm>
          <a:off x="0" y="322414"/>
          <a:ext cx="6553200" cy="311055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Restatement of Problem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0" y="322414"/>
        <a:ext cx="6553200" cy="311055"/>
      </dsp:txXfrm>
    </dsp:sp>
    <dsp:sp modelId="{F5A0974D-2996-ED46-B59A-29341139779E}">
      <dsp:nvSpPr>
        <dsp:cNvPr id="0" name=""/>
        <dsp:cNvSpPr/>
      </dsp:nvSpPr>
      <dsp:spPr>
        <a:xfrm>
          <a:off x="0" y="642807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Progression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42807"/>
        <a:ext cx="6553200" cy="311055"/>
      </dsp:txXfrm>
    </dsp:sp>
    <dsp:sp modelId="{BA910A89-17CA-B049-8A47-0E10AE764315}">
      <dsp:nvSpPr>
        <dsp:cNvPr id="0" name=""/>
        <dsp:cNvSpPr/>
      </dsp:nvSpPr>
      <dsp:spPr>
        <a:xfrm>
          <a:off x="0" y="963200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User Case Narratives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963200"/>
        <a:ext cx="6553200" cy="311055"/>
      </dsp:txXfrm>
    </dsp:sp>
    <dsp:sp modelId="{6E9DDE94-0896-1547-BF5C-C51BDCB6A819}">
      <dsp:nvSpPr>
        <dsp:cNvPr id="0" name=""/>
        <dsp:cNvSpPr/>
      </dsp:nvSpPr>
      <dsp:spPr>
        <a:xfrm>
          <a:off x="0" y="1283593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 Case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283593"/>
        <a:ext cx="6553200" cy="311055"/>
      </dsp:txXfrm>
    </dsp:sp>
    <dsp:sp modelId="{3120270B-553B-924F-83E4-04A472C67AD1}">
      <dsp:nvSpPr>
        <dsp:cNvPr id="0" name=""/>
        <dsp:cNvSpPr/>
      </dsp:nvSpPr>
      <dsp:spPr>
        <a:xfrm>
          <a:off x="0" y="1603986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Deployment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603986"/>
        <a:ext cx="6553200" cy="311055"/>
      </dsp:txXfrm>
    </dsp:sp>
    <dsp:sp modelId="{023D4102-1577-4E46-8FF7-D5FBAF2D17D8}">
      <dsp:nvSpPr>
        <dsp:cNvPr id="0" name=""/>
        <dsp:cNvSpPr/>
      </dsp:nvSpPr>
      <dsp:spPr>
        <a:xfrm>
          <a:off x="0" y="1924379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Website Map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924379"/>
        <a:ext cx="6553200" cy="311055"/>
      </dsp:txXfrm>
    </dsp:sp>
    <dsp:sp modelId="{F27E75D7-ACD5-164D-B8B5-65DE0F3E530B}">
      <dsp:nvSpPr>
        <dsp:cNvPr id="0" name=""/>
        <dsp:cNvSpPr/>
      </dsp:nvSpPr>
      <dsp:spPr>
        <a:xfrm>
          <a:off x="0" y="2244772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Activity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244772"/>
        <a:ext cx="6553200" cy="311055"/>
      </dsp:txXfrm>
    </dsp:sp>
    <dsp:sp modelId="{4203DC28-3213-4648-9276-09245BEDFDF6}">
      <dsp:nvSpPr>
        <dsp:cNvPr id="0" name=""/>
        <dsp:cNvSpPr/>
      </dsp:nvSpPr>
      <dsp:spPr>
        <a:xfrm>
          <a:off x="0" y="2565165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Flow Diagrams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565165"/>
        <a:ext cx="6553200" cy="311055"/>
      </dsp:txXfrm>
    </dsp:sp>
    <dsp:sp modelId="{4E3C076E-8274-4593-BD5F-40983EA39ED6}">
      <dsp:nvSpPr>
        <dsp:cNvPr id="0" name=""/>
        <dsp:cNvSpPr/>
      </dsp:nvSpPr>
      <dsp:spPr>
        <a:xfrm>
          <a:off x="0" y="2885558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Requirements Inventory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885558"/>
        <a:ext cx="6553200" cy="311055"/>
      </dsp:txXfrm>
    </dsp:sp>
    <dsp:sp modelId="{F3D4455E-DF3A-47A2-885D-AD4E756BC6AB}">
      <dsp:nvSpPr>
        <dsp:cNvPr id="0" name=""/>
        <dsp:cNvSpPr/>
      </dsp:nvSpPr>
      <dsp:spPr>
        <a:xfrm>
          <a:off x="0" y="3205951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Dictionary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05951"/>
        <a:ext cx="6553200" cy="311055"/>
      </dsp:txXfrm>
    </dsp:sp>
    <dsp:sp modelId="{9C77B12D-9684-40A7-98A6-92B739460F02}">
      <dsp:nvSpPr>
        <dsp:cNvPr id="0" name=""/>
        <dsp:cNvSpPr/>
      </dsp:nvSpPr>
      <dsp:spPr>
        <a:xfrm>
          <a:off x="0" y="3526344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Testing Plan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526344"/>
        <a:ext cx="6553200" cy="311055"/>
      </dsp:txXfrm>
    </dsp:sp>
    <dsp:sp modelId="{DAEDD942-48D9-43F7-9366-9FE9621FB6EE}">
      <dsp:nvSpPr>
        <dsp:cNvPr id="0" name=""/>
        <dsp:cNvSpPr/>
      </dsp:nvSpPr>
      <dsp:spPr>
        <a:xfrm>
          <a:off x="0" y="3846737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Development and Production Environments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846737"/>
        <a:ext cx="6553200" cy="311055"/>
      </dsp:txXfrm>
    </dsp:sp>
    <dsp:sp modelId="{200B3E4A-31A2-4599-9690-2D71D81A933F}">
      <dsp:nvSpPr>
        <dsp:cNvPr id="0" name=""/>
        <dsp:cNvSpPr/>
      </dsp:nvSpPr>
      <dsp:spPr>
        <a:xfrm>
          <a:off x="0" y="4167130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Prototype Screens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167130"/>
        <a:ext cx="6553200" cy="311055"/>
      </dsp:txXfrm>
    </dsp:sp>
    <dsp:sp modelId="{0A1D0D3C-5172-46A8-842A-60808FAB4F37}">
      <dsp:nvSpPr>
        <dsp:cNvPr id="0" name=""/>
        <dsp:cNvSpPr/>
      </dsp:nvSpPr>
      <dsp:spPr>
        <a:xfrm>
          <a:off x="0" y="4487523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Timeline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487523"/>
        <a:ext cx="6553200" cy="3110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2021"/>
          <a:ext cx="6553200" cy="311055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Introduction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021"/>
        <a:ext cx="6553200" cy="311055"/>
      </dsp:txXfrm>
    </dsp:sp>
    <dsp:sp modelId="{5A0E3319-BFE5-A640-92A6-72949488E640}">
      <dsp:nvSpPr>
        <dsp:cNvPr id="0" name=""/>
        <dsp:cNvSpPr/>
      </dsp:nvSpPr>
      <dsp:spPr>
        <a:xfrm>
          <a:off x="0" y="322414"/>
          <a:ext cx="6553200" cy="311055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Restatement of Problem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2414"/>
        <a:ext cx="6553200" cy="311055"/>
      </dsp:txXfrm>
    </dsp:sp>
    <dsp:sp modelId="{BFC0E77D-7FDF-1449-A6A4-E9A0A5C4EF42}">
      <dsp:nvSpPr>
        <dsp:cNvPr id="0" name=""/>
        <dsp:cNvSpPr/>
      </dsp:nvSpPr>
      <dsp:spPr>
        <a:xfrm>
          <a:off x="0" y="642807"/>
          <a:ext cx="6553200" cy="311055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Project Progression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0" y="642807"/>
        <a:ext cx="6553200" cy="311055"/>
      </dsp:txXfrm>
    </dsp:sp>
    <dsp:sp modelId="{BA910A89-17CA-B049-8A47-0E10AE764315}">
      <dsp:nvSpPr>
        <dsp:cNvPr id="0" name=""/>
        <dsp:cNvSpPr/>
      </dsp:nvSpPr>
      <dsp:spPr>
        <a:xfrm>
          <a:off x="0" y="963200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User Case Narratives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963200"/>
        <a:ext cx="6553200" cy="311055"/>
      </dsp:txXfrm>
    </dsp:sp>
    <dsp:sp modelId="{6E9DDE94-0896-1547-BF5C-C51BDCB6A819}">
      <dsp:nvSpPr>
        <dsp:cNvPr id="0" name=""/>
        <dsp:cNvSpPr/>
      </dsp:nvSpPr>
      <dsp:spPr>
        <a:xfrm>
          <a:off x="0" y="1283593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 Case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283593"/>
        <a:ext cx="6553200" cy="311055"/>
      </dsp:txXfrm>
    </dsp:sp>
    <dsp:sp modelId="{3120270B-553B-924F-83E4-04A472C67AD1}">
      <dsp:nvSpPr>
        <dsp:cNvPr id="0" name=""/>
        <dsp:cNvSpPr/>
      </dsp:nvSpPr>
      <dsp:spPr>
        <a:xfrm>
          <a:off x="0" y="1603986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Deployment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603986"/>
        <a:ext cx="6553200" cy="311055"/>
      </dsp:txXfrm>
    </dsp:sp>
    <dsp:sp modelId="{023D4102-1577-4E46-8FF7-D5FBAF2D17D8}">
      <dsp:nvSpPr>
        <dsp:cNvPr id="0" name=""/>
        <dsp:cNvSpPr/>
      </dsp:nvSpPr>
      <dsp:spPr>
        <a:xfrm>
          <a:off x="0" y="1924379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Website Map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924379"/>
        <a:ext cx="6553200" cy="311055"/>
      </dsp:txXfrm>
    </dsp:sp>
    <dsp:sp modelId="{F27E75D7-ACD5-164D-B8B5-65DE0F3E530B}">
      <dsp:nvSpPr>
        <dsp:cNvPr id="0" name=""/>
        <dsp:cNvSpPr/>
      </dsp:nvSpPr>
      <dsp:spPr>
        <a:xfrm>
          <a:off x="0" y="2244772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Activity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244772"/>
        <a:ext cx="6553200" cy="311055"/>
      </dsp:txXfrm>
    </dsp:sp>
    <dsp:sp modelId="{4203DC28-3213-4648-9276-09245BEDFDF6}">
      <dsp:nvSpPr>
        <dsp:cNvPr id="0" name=""/>
        <dsp:cNvSpPr/>
      </dsp:nvSpPr>
      <dsp:spPr>
        <a:xfrm>
          <a:off x="0" y="2565165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Flow Diagrams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565165"/>
        <a:ext cx="6553200" cy="311055"/>
      </dsp:txXfrm>
    </dsp:sp>
    <dsp:sp modelId="{4E3C076E-8274-4593-BD5F-40983EA39ED6}">
      <dsp:nvSpPr>
        <dsp:cNvPr id="0" name=""/>
        <dsp:cNvSpPr/>
      </dsp:nvSpPr>
      <dsp:spPr>
        <a:xfrm>
          <a:off x="0" y="2885558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Requirements Inventory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885558"/>
        <a:ext cx="6553200" cy="311055"/>
      </dsp:txXfrm>
    </dsp:sp>
    <dsp:sp modelId="{F3D4455E-DF3A-47A2-885D-AD4E756BC6AB}">
      <dsp:nvSpPr>
        <dsp:cNvPr id="0" name=""/>
        <dsp:cNvSpPr/>
      </dsp:nvSpPr>
      <dsp:spPr>
        <a:xfrm>
          <a:off x="0" y="3205951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Dictionary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05951"/>
        <a:ext cx="6553200" cy="311055"/>
      </dsp:txXfrm>
    </dsp:sp>
    <dsp:sp modelId="{9C77B12D-9684-40A7-98A6-92B739460F02}">
      <dsp:nvSpPr>
        <dsp:cNvPr id="0" name=""/>
        <dsp:cNvSpPr/>
      </dsp:nvSpPr>
      <dsp:spPr>
        <a:xfrm>
          <a:off x="0" y="3526344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Testing Plan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526344"/>
        <a:ext cx="6553200" cy="311055"/>
      </dsp:txXfrm>
    </dsp:sp>
    <dsp:sp modelId="{DAEDD942-48D9-43F7-9366-9FE9621FB6EE}">
      <dsp:nvSpPr>
        <dsp:cNvPr id="0" name=""/>
        <dsp:cNvSpPr/>
      </dsp:nvSpPr>
      <dsp:spPr>
        <a:xfrm>
          <a:off x="0" y="3846737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Development and Production Environments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846737"/>
        <a:ext cx="6553200" cy="311055"/>
      </dsp:txXfrm>
    </dsp:sp>
    <dsp:sp modelId="{200B3E4A-31A2-4599-9690-2D71D81A933F}">
      <dsp:nvSpPr>
        <dsp:cNvPr id="0" name=""/>
        <dsp:cNvSpPr/>
      </dsp:nvSpPr>
      <dsp:spPr>
        <a:xfrm>
          <a:off x="0" y="4167130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Prototype Screens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167130"/>
        <a:ext cx="6553200" cy="311055"/>
      </dsp:txXfrm>
    </dsp:sp>
    <dsp:sp modelId="{0A1D0D3C-5172-46A8-842A-60808FAB4F37}">
      <dsp:nvSpPr>
        <dsp:cNvPr id="0" name=""/>
        <dsp:cNvSpPr/>
      </dsp:nvSpPr>
      <dsp:spPr>
        <a:xfrm>
          <a:off x="0" y="4487523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Timeline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487523"/>
        <a:ext cx="6553200" cy="31105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2021"/>
          <a:ext cx="6553200" cy="311055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Introduction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021"/>
        <a:ext cx="6553200" cy="311055"/>
      </dsp:txXfrm>
    </dsp:sp>
    <dsp:sp modelId="{5A0E3319-BFE5-A640-92A6-72949488E640}">
      <dsp:nvSpPr>
        <dsp:cNvPr id="0" name=""/>
        <dsp:cNvSpPr/>
      </dsp:nvSpPr>
      <dsp:spPr>
        <a:xfrm>
          <a:off x="0" y="322414"/>
          <a:ext cx="6553200" cy="311055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Restatement of Problem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2414"/>
        <a:ext cx="6553200" cy="311055"/>
      </dsp:txXfrm>
    </dsp:sp>
    <dsp:sp modelId="{BFC0E77D-7FDF-1449-A6A4-E9A0A5C4EF42}">
      <dsp:nvSpPr>
        <dsp:cNvPr id="0" name=""/>
        <dsp:cNvSpPr/>
      </dsp:nvSpPr>
      <dsp:spPr>
        <a:xfrm>
          <a:off x="0" y="642807"/>
          <a:ext cx="6553200" cy="311055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Progression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42807"/>
        <a:ext cx="6553200" cy="311055"/>
      </dsp:txXfrm>
    </dsp:sp>
    <dsp:sp modelId="{E80A5861-14A9-B444-A5EB-CF66919BB48C}">
      <dsp:nvSpPr>
        <dsp:cNvPr id="0" name=""/>
        <dsp:cNvSpPr/>
      </dsp:nvSpPr>
      <dsp:spPr>
        <a:xfrm>
          <a:off x="0" y="963200"/>
          <a:ext cx="6553200" cy="311055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User Case Narratives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0" y="963200"/>
        <a:ext cx="6553200" cy="311055"/>
      </dsp:txXfrm>
    </dsp:sp>
    <dsp:sp modelId="{6E9DDE94-0896-1547-BF5C-C51BDCB6A819}">
      <dsp:nvSpPr>
        <dsp:cNvPr id="0" name=""/>
        <dsp:cNvSpPr/>
      </dsp:nvSpPr>
      <dsp:spPr>
        <a:xfrm>
          <a:off x="0" y="1283593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 Case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283593"/>
        <a:ext cx="6553200" cy="311055"/>
      </dsp:txXfrm>
    </dsp:sp>
    <dsp:sp modelId="{3120270B-553B-924F-83E4-04A472C67AD1}">
      <dsp:nvSpPr>
        <dsp:cNvPr id="0" name=""/>
        <dsp:cNvSpPr/>
      </dsp:nvSpPr>
      <dsp:spPr>
        <a:xfrm>
          <a:off x="0" y="1603986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Deployment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603986"/>
        <a:ext cx="6553200" cy="311055"/>
      </dsp:txXfrm>
    </dsp:sp>
    <dsp:sp modelId="{023D4102-1577-4E46-8FF7-D5FBAF2D17D8}">
      <dsp:nvSpPr>
        <dsp:cNvPr id="0" name=""/>
        <dsp:cNvSpPr/>
      </dsp:nvSpPr>
      <dsp:spPr>
        <a:xfrm>
          <a:off x="0" y="1924379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Website Map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924379"/>
        <a:ext cx="6553200" cy="311055"/>
      </dsp:txXfrm>
    </dsp:sp>
    <dsp:sp modelId="{F27E75D7-ACD5-164D-B8B5-65DE0F3E530B}">
      <dsp:nvSpPr>
        <dsp:cNvPr id="0" name=""/>
        <dsp:cNvSpPr/>
      </dsp:nvSpPr>
      <dsp:spPr>
        <a:xfrm>
          <a:off x="0" y="2244772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Activity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244772"/>
        <a:ext cx="6553200" cy="311055"/>
      </dsp:txXfrm>
    </dsp:sp>
    <dsp:sp modelId="{4203DC28-3213-4648-9276-09245BEDFDF6}">
      <dsp:nvSpPr>
        <dsp:cNvPr id="0" name=""/>
        <dsp:cNvSpPr/>
      </dsp:nvSpPr>
      <dsp:spPr>
        <a:xfrm>
          <a:off x="0" y="2565165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Flow Diagrams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565165"/>
        <a:ext cx="6553200" cy="311055"/>
      </dsp:txXfrm>
    </dsp:sp>
    <dsp:sp modelId="{4E3C076E-8274-4593-BD5F-40983EA39ED6}">
      <dsp:nvSpPr>
        <dsp:cNvPr id="0" name=""/>
        <dsp:cNvSpPr/>
      </dsp:nvSpPr>
      <dsp:spPr>
        <a:xfrm>
          <a:off x="0" y="2885558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Requirements Inventory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885558"/>
        <a:ext cx="6553200" cy="311055"/>
      </dsp:txXfrm>
    </dsp:sp>
    <dsp:sp modelId="{F3D4455E-DF3A-47A2-885D-AD4E756BC6AB}">
      <dsp:nvSpPr>
        <dsp:cNvPr id="0" name=""/>
        <dsp:cNvSpPr/>
      </dsp:nvSpPr>
      <dsp:spPr>
        <a:xfrm>
          <a:off x="0" y="3205951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Dictionary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05951"/>
        <a:ext cx="6553200" cy="311055"/>
      </dsp:txXfrm>
    </dsp:sp>
    <dsp:sp modelId="{9C77B12D-9684-40A7-98A6-92B739460F02}">
      <dsp:nvSpPr>
        <dsp:cNvPr id="0" name=""/>
        <dsp:cNvSpPr/>
      </dsp:nvSpPr>
      <dsp:spPr>
        <a:xfrm>
          <a:off x="0" y="3526344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Testing Plan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526344"/>
        <a:ext cx="6553200" cy="311055"/>
      </dsp:txXfrm>
    </dsp:sp>
    <dsp:sp modelId="{DAEDD942-48D9-43F7-9366-9FE9621FB6EE}">
      <dsp:nvSpPr>
        <dsp:cNvPr id="0" name=""/>
        <dsp:cNvSpPr/>
      </dsp:nvSpPr>
      <dsp:spPr>
        <a:xfrm>
          <a:off x="0" y="3846737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Development and Production Environments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846737"/>
        <a:ext cx="6553200" cy="311055"/>
      </dsp:txXfrm>
    </dsp:sp>
    <dsp:sp modelId="{200B3E4A-31A2-4599-9690-2D71D81A933F}">
      <dsp:nvSpPr>
        <dsp:cNvPr id="0" name=""/>
        <dsp:cNvSpPr/>
      </dsp:nvSpPr>
      <dsp:spPr>
        <a:xfrm>
          <a:off x="0" y="4167130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Prototype Screens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167130"/>
        <a:ext cx="6553200" cy="311055"/>
      </dsp:txXfrm>
    </dsp:sp>
    <dsp:sp modelId="{0A1D0D3C-5172-46A8-842A-60808FAB4F37}">
      <dsp:nvSpPr>
        <dsp:cNvPr id="0" name=""/>
        <dsp:cNvSpPr/>
      </dsp:nvSpPr>
      <dsp:spPr>
        <a:xfrm>
          <a:off x="0" y="4487523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Timeline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487523"/>
        <a:ext cx="6553200" cy="31105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2021"/>
          <a:ext cx="6553200" cy="311055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Introduction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021"/>
        <a:ext cx="6553200" cy="311055"/>
      </dsp:txXfrm>
    </dsp:sp>
    <dsp:sp modelId="{5A0E3319-BFE5-A640-92A6-72949488E640}">
      <dsp:nvSpPr>
        <dsp:cNvPr id="0" name=""/>
        <dsp:cNvSpPr/>
      </dsp:nvSpPr>
      <dsp:spPr>
        <a:xfrm>
          <a:off x="0" y="322414"/>
          <a:ext cx="6553200" cy="311055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Restatement of Problem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2414"/>
        <a:ext cx="6553200" cy="311055"/>
      </dsp:txXfrm>
    </dsp:sp>
    <dsp:sp modelId="{BFC0E77D-7FDF-1449-A6A4-E9A0A5C4EF42}">
      <dsp:nvSpPr>
        <dsp:cNvPr id="0" name=""/>
        <dsp:cNvSpPr/>
      </dsp:nvSpPr>
      <dsp:spPr>
        <a:xfrm>
          <a:off x="0" y="642807"/>
          <a:ext cx="6553200" cy="311055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Progression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42807"/>
        <a:ext cx="6553200" cy="311055"/>
      </dsp:txXfrm>
    </dsp:sp>
    <dsp:sp modelId="{E80A5861-14A9-B444-A5EB-CF66919BB48C}">
      <dsp:nvSpPr>
        <dsp:cNvPr id="0" name=""/>
        <dsp:cNvSpPr/>
      </dsp:nvSpPr>
      <dsp:spPr>
        <a:xfrm>
          <a:off x="0" y="963200"/>
          <a:ext cx="6553200" cy="311055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User Case Narratives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963200"/>
        <a:ext cx="6553200" cy="311055"/>
      </dsp:txXfrm>
    </dsp:sp>
    <dsp:sp modelId="{3F0EFD24-D28E-F049-8037-6875A9C1C65B}">
      <dsp:nvSpPr>
        <dsp:cNvPr id="0" name=""/>
        <dsp:cNvSpPr/>
      </dsp:nvSpPr>
      <dsp:spPr>
        <a:xfrm>
          <a:off x="0" y="1283593"/>
          <a:ext cx="6553200" cy="311055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Use Case Diagram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0" y="1283593"/>
        <a:ext cx="6553200" cy="311055"/>
      </dsp:txXfrm>
    </dsp:sp>
    <dsp:sp modelId="{3120270B-553B-924F-83E4-04A472C67AD1}">
      <dsp:nvSpPr>
        <dsp:cNvPr id="0" name=""/>
        <dsp:cNvSpPr/>
      </dsp:nvSpPr>
      <dsp:spPr>
        <a:xfrm>
          <a:off x="0" y="1603986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Deployment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603986"/>
        <a:ext cx="6553200" cy="311055"/>
      </dsp:txXfrm>
    </dsp:sp>
    <dsp:sp modelId="{023D4102-1577-4E46-8FF7-D5FBAF2D17D8}">
      <dsp:nvSpPr>
        <dsp:cNvPr id="0" name=""/>
        <dsp:cNvSpPr/>
      </dsp:nvSpPr>
      <dsp:spPr>
        <a:xfrm>
          <a:off x="0" y="1924379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Website Map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924379"/>
        <a:ext cx="6553200" cy="311055"/>
      </dsp:txXfrm>
    </dsp:sp>
    <dsp:sp modelId="{F27E75D7-ACD5-164D-B8B5-65DE0F3E530B}">
      <dsp:nvSpPr>
        <dsp:cNvPr id="0" name=""/>
        <dsp:cNvSpPr/>
      </dsp:nvSpPr>
      <dsp:spPr>
        <a:xfrm>
          <a:off x="0" y="2244772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Activity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244772"/>
        <a:ext cx="6553200" cy="311055"/>
      </dsp:txXfrm>
    </dsp:sp>
    <dsp:sp modelId="{4203DC28-3213-4648-9276-09245BEDFDF6}">
      <dsp:nvSpPr>
        <dsp:cNvPr id="0" name=""/>
        <dsp:cNvSpPr/>
      </dsp:nvSpPr>
      <dsp:spPr>
        <a:xfrm>
          <a:off x="0" y="2565165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Flow Diagrams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565165"/>
        <a:ext cx="6553200" cy="311055"/>
      </dsp:txXfrm>
    </dsp:sp>
    <dsp:sp modelId="{4E3C076E-8274-4593-BD5F-40983EA39ED6}">
      <dsp:nvSpPr>
        <dsp:cNvPr id="0" name=""/>
        <dsp:cNvSpPr/>
      </dsp:nvSpPr>
      <dsp:spPr>
        <a:xfrm>
          <a:off x="0" y="2885558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Requirements Inventory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885558"/>
        <a:ext cx="6553200" cy="311055"/>
      </dsp:txXfrm>
    </dsp:sp>
    <dsp:sp modelId="{F3D4455E-DF3A-47A2-885D-AD4E756BC6AB}">
      <dsp:nvSpPr>
        <dsp:cNvPr id="0" name=""/>
        <dsp:cNvSpPr/>
      </dsp:nvSpPr>
      <dsp:spPr>
        <a:xfrm>
          <a:off x="0" y="3205951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Dictionary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05951"/>
        <a:ext cx="6553200" cy="311055"/>
      </dsp:txXfrm>
    </dsp:sp>
    <dsp:sp modelId="{9C77B12D-9684-40A7-98A6-92B739460F02}">
      <dsp:nvSpPr>
        <dsp:cNvPr id="0" name=""/>
        <dsp:cNvSpPr/>
      </dsp:nvSpPr>
      <dsp:spPr>
        <a:xfrm>
          <a:off x="0" y="3526344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Testing Plan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526344"/>
        <a:ext cx="6553200" cy="311055"/>
      </dsp:txXfrm>
    </dsp:sp>
    <dsp:sp modelId="{DAEDD942-48D9-43F7-9366-9FE9621FB6EE}">
      <dsp:nvSpPr>
        <dsp:cNvPr id="0" name=""/>
        <dsp:cNvSpPr/>
      </dsp:nvSpPr>
      <dsp:spPr>
        <a:xfrm>
          <a:off x="0" y="3846737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Development and Production Environments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846737"/>
        <a:ext cx="6553200" cy="311055"/>
      </dsp:txXfrm>
    </dsp:sp>
    <dsp:sp modelId="{200B3E4A-31A2-4599-9690-2D71D81A933F}">
      <dsp:nvSpPr>
        <dsp:cNvPr id="0" name=""/>
        <dsp:cNvSpPr/>
      </dsp:nvSpPr>
      <dsp:spPr>
        <a:xfrm>
          <a:off x="0" y="4167130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Prototype Screens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167130"/>
        <a:ext cx="6553200" cy="311055"/>
      </dsp:txXfrm>
    </dsp:sp>
    <dsp:sp modelId="{0A1D0D3C-5172-46A8-842A-60808FAB4F37}">
      <dsp:nvSpPr>
        <dsp:cNvPr id="0" name=""/>
        <dsp:cNvSpPr/>
      </dsp:nvSpPr>
      <dsp:spPr>
        <a:xfrm>
          <a:off x="0" y="4487523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Timeline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487523"/>
        <a:ext cx="6553200" cy="31105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2021"/>
          <a:ext cx="6553200" cy="311055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Introduction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021"/>
        <a:ext cx="6553200" cy="311055"/>
      </dsp:txXfrm>
    </dsp:sp>
    <dsp:sp modelId="{5A0E3319-BFE5-A640-92A6-72949488E640}">
      <dsp:nvSpPr>
        <dsp:cNvPr id="0" name=""/>
        <dsp:cNvSpPr/>
      </dsp:nvSpPr>
      <dsp:spPr>
        <a:xfrm>
          <a:off x="0" y="322414"/>
          <a:ext cx="6553200" cy="311055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Restatement of Problem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2414"/>
        <a:ext cx="6553200" cy="311055"/>
      </dsp:txXfrm>
    </dsp:sp>
    <dsp:sp modelId="{BFC0E77D-7FDF-1449-A6A4-E9A0A5C4EF42}">
      <dsp:nvSpPr>
        <dsp:cNvPr id="0" name=""/>
        <dsp:cNvSpPr/>
      </dsp:nvSpPr>
      <dsp:spPr>
        <a:xfrm>
          <a:off x="0" y="642807"/>
          <a:ext cx="6553200" cy="311055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Progression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42807"/>
        <a:ext cx="6553200" cy="311055"/>
      </dsp:txXfrm>
    </dsp:sp>
    <dsp:sp modelId="{E80A5861-14A9-B444-A5EB-CF66919BB48C}">
      <dsp:nvSpPr>
        <dsp:cNvPr id="0" name=""/>
        <dsp:cNvSpPr/>
      </dsp:nvSpPr>
      <dsp:spPr>
        <a:xfrm>
          <a:off x="0" y="963200"/>
          <a:ext cx="6553200" cy="311055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User Case Narratives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963200"/>
        <a:ext cx="6553200" cy="311055"/>
      </dsp:txXfrm>
    </dsp:sp>
    <dsp:sp modelId="{3F0EFD24-D28E-F049-8037-6875A9C1C65B}">
      <dsp:nvSpPr>
        <dsp:cNvPr id="0" name=""/>
        <dsp:cNvSpPr/>
      </dsp:nvSpPr>
      <dsp:spPr>
        <a:xfrm>
          <a:off x="0" y="1283593"/>
          <a:ext cx="6553200" cy="311055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 Case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283593"/>
        <a:ext cx="6553200" cy="311055"/>
      </dsp:txXfrm>
    </dsp:sp>
    <dsp:sp modelId="{74073CCA-2BF8-074D-BD95-65777E28CAFD}">
      <dsp:nvSpPr>
        <dsp:cNvPr id="0" name=""/>
        <dsp:cNvSpPr/>
      </dsp:nvSpPr>
      <dsp:spPr>
        <a:xfrm>
          <a:off x="0" y="1603986"/>
          <a:ext cx="6553200" cy="311055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Deployment </a:t>
          </a:r>
          <a:r>
            <a:rPr lang="en-US" sz="2000" kern="1200" dirty="0" smtClean="0">
              <a:solidFill>
                <a:srgbClr val="FFC000"/>
              </a:solidFill>
            </a:rPr>
            <a:t>Diagram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0" y="1603986"/>
        <a:ext cx="6553200" cy="311055"/>
      </dsp:txXfrm>
    </dsp:sp>
    <dsp:sp modelId="{023D4102-1577-4E46-8FF7-D5FBAF2D17D8}">
      <dsp:nvSpPr>
        <dsp:cNvPr id="0" name=""/>
        <dsp:cNvSpPr/>
      </dsp:nvSpPr>
      <dsp:spPr>
        <a:xfrm>
          <a:off x="0" y="1924379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Website Map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924379"/>
        <a:ext cx="6553200" cy="311055"/>
      </dsp:txXfrm>
    </dsp:sp>
    <dsp:sp modelId="{F27E75D7-ACD5-164D-B8B5-65DE0F3E530B}">
      <dsp:nvSpPr>
        <dsp:cNvPr id="0" name=""/>
        <dsp:cNvSpPr/>
      </dsp:nvSpPr>
      <dsp:spPr>
        <a:xfrm>
          <a:off x="0" y="2244772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Activity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244772"/>
        <a:ext cx="6553200" cy="311055"/>
      </dsp:txXfrm>
    </dsp:sp>
    <dsp:sp modelId="{4203DC28-3213-4648-9276-09245BEDFDF6}">
      <dsp:nvSpPr>
        <dsp:cNvPr id="0" name=""/>
        <dsp:cNvSpPr/>
      </dsp:nvSpPr>
      <dsp:spPr>
        <a:xfrm>
          <a:off x="0" y="2565165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Flow Diagrams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565165"/>
        <a:ext cx="6553200" cy="311055"/>
      </dsp:txXfrm>
    </dsp:sp>
    <dsp:sp modelId="{4E3C076E-8274-4593-BD5F-40983EA39ED6}">
      <dsp:nvSpPr>
        <dsp:cNvPr id="0" name=""/>
        <dsp:cNvSpPr/>
      </dsp:nvSpPr>
      <dsp:spPr>
        <a:xfrm>
          <a:off x="0" y="2885558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Requirements Inventory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885558"/>
        <a:ext cx="6553200" cy="311055"/>
      </dsp:txXfrm>
    </dsp:sp>
    <dsp:sp modelId="{F3D4455E-DF3A-47A2-885D-AD4E756BC6AB}">
      <dsp:nvSpPr>
        <dsp:cNvPr id="0" name=""/>
        <dsp:cNvSpPr/>
      </dsp:nvSpPr>
      <dsp:spPr>
        <a:xfrm>
          <a:off x="0" y="3205951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Dictionary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05951"/>
        <a:ext cx="6553200" cy="311055"/>
      </dsp:txXfrm>
    </dsp:sp>
    <dsp:sp modelId="{9C77B12D-9684-40A7-98A6-92B739460F02}">
      <dsp:nvSpPr>
        <dsp:cNvPr id="0" name=""/>
        <dsp:cNvSpPr/>
      </dsp:nvSpPr>
      <dsp:spPr>
        <a:xfrm>
          <a:off x="0" y="3526344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Testing Plan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526344"/>
        <a:ext cx="6553200" cy="311055"/>
      </dsp:txXfrm>
    </dsp:sp>
    <dsp:sp modelId="{DAEDD942-48D9-43F7-9366-9FE9621FB6EE}">
      <dsp:nvSpPr>
        <dsp:cNvPr id="0" name=""/>
        <dsp:cNvSpPr/>
      </dsp:nvSpPr>
      <dsp:spPr>
        <a:xfrm>
          <a:off x="0" y="3846737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Development and Production Environments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846737"/>
        <a:ext cx="6553200" cy="311055"/>
      </dsp:txXfrm>
    </dsp:sp>
    <dsp:sp modelId="{200B3E4A-31A2-4599-9690-2D71D81A933F}">
      <dsp:nvSpPr>
        <dsp:cNvPr id="0" name=""/>
        <dsp:cNvSpPr/>
      </dsp:nvSpPr>
      <dsp:spPr>
        <a:xfrm>
          <a:off x="0" y="4167130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Prototype Screens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167130"/>
        <a:ext cx="6553200" cy="311055"/>
      </dsp:txXfrm>
    </dsp:sp>
    <dsp:sp modelId="{0A1D0D3C-5172-46A8-842A-60808FAB4F37}">
      <dsp:nvSpPr>
        <dsp:cNvPr id="0" name=""/>
        <dsp:cNvSpPr/>
      </dsp:nvSpPr>
      <dsp:spPr>
        <a:xfrm>
          <a:off x="0" y="4487523"/>
          <a:ext cx="6553200" cy="311055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Timeline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487523"/>
        <a:ext cx="6553200" cy="31105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668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Introduction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68"/>
        <a:ext cx="6553200" cy="311301"/>
      </dsp:txXfrm>
    </dsp:sp>
    <dsp:sp modelId="{5A0E3319-BFE5-A640-92A6-72949488E640}">
      <dsp:nvSpPr>
        <dsp:cNvPr id="0" name=""/>
        <dsp:cNvSpPr/>
      </dsp:nvSpPr>
      <dsp:spPr>
        <a:xfrm>
          <a:off x="0" y="321237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Restatement of Problem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1237"/>
        <a:ext cx="6553200" cy="311301"/>
      </dsp:txXfrm>
    </dsp:sp>
    <dsp:sp modelId="{BFC0E77D-7FDF-1449-A6A4-E9A0A5C4EF42}">
      <dsp:nvSpPr>
        <dsp:cNvPr id="0" name=""/>
        <dsp:cNvSpPr/>
      </dsp:nvSpPr>
      <dsp:spPr>
        <a:xfrm>
          <a:off x="0" y="641805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Progression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41805"/>
        <a:ext cx="6553200" cy="311301"/>
      </dsp:txXfrm>
    </dsp:sp>
    <dsp:sp modelId="{E80A5861-14A9-B444-A5EB-CF66919BB48C}">
      <dsp:nvSpPr>
        <dsp:cNvPr id="0" name=""/>
        <dsp:cNvSpPr/>
      </dsp:nvSpPr>
      <dsp:spPr>
        <a:xfrm>
          <a:off x="0" y="962374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User Case Narratives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962374"/>
        <a:ext cx="6553200" cy="311301"/>
      </dsp:txXfrm>
    </dsp:sp>
    <dsp:sp modelId="{3F0EFD24-D28E-F049-8037-6875A9C1C65B}">
      <dsp:nvSpPr>
        <dsp:cNvPr id="0" name=""/>
        <dsp:cNvSpPr/>
      </dsp:nvSpPr>
      <dsp:spPr>
        <a:xfrm>
          <a:off x="0" y="1282943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 Case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282943"/>
        <a:ext cx="6553200" cy="311301"/>
      </dsp:txXfrm>
    </dsp:sp>
    <dsp:sp modelId="{023D4102-1577-4E46-8FF7-D5FBAF2D17D8}">
      <dsp:nvSpPr>
        <dsp:cNvPr id="0" name=""/>
        <dsp:cNvSpPr/>
      </dsp:nvSpPr>
      <dsp:spPr>
        <a:xfrm>
          <a:off x="0" y="1603511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Deployment </a:t>
          </a:r>
          <a:r>
            <a:rPr lang="en-US" sz="2000" kern="1200" dirty="0" smtClean="0">
              <a:solidFill>
                <a:schemeClr val="bg2"/>
              </a:solidFill>
            </a:rPr>
            <a:t>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603511"/>
        <a:ext cx="6553200" cy="311301"/>
      </dsp:txXfrm>
    </dsp:sp>
    <dsp:sp modelId="{F913A7AB-BB55-144F-9141-AC91B4F24729}">
      <dsp:nvSpPr>
        <dsp:cNvPr id="0" name=""/>
        <dsp:cNvSpPr/>
      </dsp:nvSpPr>
      <dsp:spPr>
        <a:xfrm>
          <a:off x="0" y="1924080"/>
          <a:ext cx="6553200" cy="311301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Website Map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0" y="1924080"/>
        <a:ext cx="6553200" cy="311301"/>
      </dsp:txXfrm>
    </dsp:sp>
    <dsp:sp modelId="{F27E75D7-ACD5-164D-B8B5-65DE0F3E530B}">
      <dsp:nvSpPr>
        <dsp:cNvPr id="0" name=""/>
        <dsp:cNvSpPr/>
      </dsp:nvSpPr>
      <dsp:spPr>
        <a:xfrm>
          <a:off x="0" y="2244649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Activity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244649"/>
        <a:ext cx="6553200" cy="311301"/>
      </dsp:txXfrm>
    </dsp:sp>
    <dsp:sp modelId="{4203DC28-3213-4648-9276-09245BEDFDF6}">
      <dsp:nvSpPr>
        <dsp:cNvPr id="0" name=""/>
        <dsp:cNvSpPr/>
      </dsp:nvSpPr>
      <dsp:spPr>
        <a:xfrm>
          <a:off x="0" y="2565217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Flow Diagrams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565217"/>
        <a:ext cx="6553200" cy="311301"/>
      </dsp:txXfrm>
    </dsp:sp>
    <dsp:sp modelId="{4E3C076E-8274-4593-BD5F-40983EA39ED6}">
      <dsp:nvSpPr>
        <dsp:cNvPr id="0" name=""/>
        <dsp:cNvSpPr/>
      </dsp:nvSpPr>
      <dsp:spPr>
        <a:xfrm>
          <a:off x="0" y="2885786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Requirements Inventory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885786"/>
        <a:ext cx="6553200" cy="311301"/>
      </dsp:txXfrm>
    </dsp:sp>
    <dsp:sp modelId="{F3D4455E-DF3A-47A2-885D-AD4E756BC6AB}">
      <dsp:nvSpPr>
        <dsp:cNvPr id="0" name=""/>
        <dsp:cNvSpPr/>
      </dsp:nvSpPr>
      <dsp:spPr>
        <a:xfrm>
          <a:off x="0" y="3206355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Dictionary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06355"/>
        <a:ext cx="6553200" cy="311301"/>
      </dsp:txXfrm>
    </dsp:sp>
    <dsp:sp modelId="{9C77B12D-9684-40A7-98A6-92B739460F02}">
      <dsp:nvSpPr>
        <dsp:cNvPr id="0" name=""/>
        <dsp:cNvSpPr/>
      </dsp:nvSpPr>
      <dsp:spPr>
        <a:xfrm>
          <a:off x="0" y="3526923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Testing Plan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526923"/>
        <a:ext cx="6553200" cy="311301"/>
      </dsp:txXfrm>
    </dsp:sp>
    <dsp:sp modelId="{DAEDD942-48D9-43F7-9366-9FE9621FB6EE}">
      <dsp:nvSpPr>
        <dsp:cNvPr id="0" name=""/>
        <dsp:cNvSpPr/>
      </dsp:nvSpPr>
      <dsp:spPr>
        <a:xfrm>
          <a:off x="0" y="3847492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Development and Production Environments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847492"/>
        <a:ext cx="6553200" cy="311301"/>
      </dsp:txXfrm>
    </dsp:sp>
    <dsp:sp modelId="{200B3E4A-31A2-4599-9690-2D71D81A933F}">
      <dsp:nvSpPr>
        <dsp:cNvPr id="0" name=""/>
        <dsp:cNvSpPr/>
      </dsp:nvSpPr>
      <dsp:spPr>
        <a:xfrm>
          <a:off x="0" y="4168061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Prototype Screens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168061"/>
        <a:ext cx="6553200" cy="311301"/>
      </dsp:txXfrm>
    </dsp:sp>
    <dsp:sp modelId="{0A1D0D3C-5172-46A8-842A-60808FAB4F37}">
      <dsp:nvSpPr>
        <dsp:cNvPr id="0" name=""/>
        <dsp:cNvSpPr/>
      </dsp:nvSpPr>
      <dsp:spPr>
        <a:xfrm>
          <a:off x="0" y="4488629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Timeline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488629"/>
        <a:ext cx="6553200" cy="31130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668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Introduction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68"/>
        <a:ext cx="6553200" cy="311301"/>
      </dsp:txXfrm>
    </dsp:sp>
    <dsp:sp modelId="{5A0E3319-BFE5-A640-92A6-72949488E640}">
      <dsp:nvSpPr>
        <dsp:cNvPr id="0" name=""/>
        <dsp:cNvSpPr/>
      </dsp:nvSpPr>
      <dsp:spPr>
        <a:xfrm>
          <a:off x="0" y="321237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Restatement of Problem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1237"/>
        <a:ext cx="6553200" cy="311301"/>
      </dsp:txXfrm>
    </dsp:sp>
    <dsp:sp modelId="{BFC0E77D-7FDF-1449-A6A4-E9A0A5C4EF42}">
      <dsp:nvSpPr>
        <dsp:cNvPr id="0" name=""/>
        <dsp:cNvSpPr/>
      </dsp:nvSpPr>
      <dsp:spPr>
        <a:xfrm>
          <a:off x="0" y="641805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Progression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41805"/>
        <a:ext cx="6553200" cy="311301"/>
      </dsp:txXfrm>
    </dsp:sp>
    <dsp:sp modelId="{E80A5861-14A9-B444-A5EB-CF66919BB48C}">
      <dsp:nvSpPr>
        <dsp:cNvPr id="0" name=""/>
        <dsp:cNvSpPr/>
      </dsp:nvSpPr>
      <dsp:spPr>
        <a:xfrm>
          <a:off x="0" y="962374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User Case Narratives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962374"/>
        <a:ext cx="6553200" cy="311301"/>
      </dsp:txXfrm>
    </dsp:sp>
    <dsp:sp modelId="{3F0EFD24-D28E-F049-8037-6875A9C1C65B}">
      <dsp:nvSpPr>
        <dsp:cNvPr id="0" name=""/>
        <dsp:cNvSpPr/>
      </dsp:nvSpPr>
      <dsp:spPr>
        <a:xfrm>
          <a:off x="0" y="1282943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 Case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282943"/>
        <a:ext cx="6553200" cy="311301"/>
      </dsp:txXfrm>
    </dsp:sp>
    <dsp:sp modelId="{023D4102-1577-4E46-8FF7-D5FBAF2D17D8}">
      <dsp:nvSpPr>
        <dsp:cNvPr id="0" name=""/>
        <dsp:cNvSpPr/>
      </dsp:nvSpPr>
      <dsp:spPr>
        <a:xfrm>
          <a:off x="0" y="1603511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Deployment </a:t>
          </a:r>
          <a:r>
            <a:rPr lang="en-US" sz="2000" kern="1200" dirty="0" smtClean="0">
              <a:solidFill>
                <a:schemeClr val="bg2"/>
              </a:solidFill>
            </a:rPr>
            <a:t>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603511"/>
        <a:ext cx="6553200" cy="311301"/>
      </dsp:txXfrm>
    </dsp:sp>
    <dsp:sp modelId="{F27E75D7-ACD5-164D-B8B5-65DE0F3E530B}">
      <dsp:nvSpPr>
        <dsp:cNvPr id="0" name=""/>
        <dsp:cNvSpPr/>
      </dsp:nvSpPr>
      <dsp:spPr>
        <a:xfrm>
          <a:off x="0" y="1924080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Website Map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924080"/>
        <a:ext cx="6553200" cy="311301"/>
      </dsp:txXfrm>
    </dsp:sp>
    <dsp:sp modelId="{5442AA77-E1EF-CD4F-B575-591615D735E8}">
      <dsp:nvSpPr>
        <dsp:cNvPr id="0" name=""/>
        <dsp:cNvSpPr/>
      </dsp:nvSpPr>
      <dsp:spPr>
        <a:xfrm>
          <a:off x="0" y="2244649"/>
          <a:ext cx="6553200" cy="311301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Activity Diagram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0" y="2244649"/>
        <a:ext cx="6553200" cy="311301"/>
      </dsp:txXfrm>
    </dsp:sp>
    <dsp:sp modelId="{4203DC28-3213-4648-9276-09245BEDFDF6}">
      <dsp:nvSpPr>
        <dsp:cNvPr id="0" name=""/>
        <dsp:cNvSpPr/>
      </dsp:nvSpPr>
      <dsp:spPr>
        <a:xfrm>
          <a:off x="0" y="2565217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Flow Diagrams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565217"/>
        <a:ext cx="6553200" cy="311301"/>
      </dsp:txXfrm>
    </dsp:sp>
    <dsp:sp modelId="{4E3C076E-8274-4593-BD5F-40983EA39ED6}">
      <dsp:nvSpPr>
        <dsp:cNvPr id="0" name=""/>
        <dsp:cNvSpPr/>
      </dsp:nvSpPr>
      <dsp:spPr>
        <a:xfrm>
          <a:off x="0" y="2885786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Requirements Inventory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885786"/>
        <a:ext cx="6553200" cy="311301"/>
      </dsp:txXfrm>
    </dsp:sp>
    <dsp:sp modelId="{F3D4455E-DF3A-47A2-885D-AD4E756BC6AB}">
      <dsp:nvSpPr>
        <dsp:cNvPr id="0" name=""/>
        <dsp:cNvSpPr/>
      </dsp:nvSpPr>
      <dsp:spPr>
        <a:xfrm>
          <a:off x="0" y="3206355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Dictionary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06355"/>
        <a:ext cx="6553200" cy="311301"/>
      </dsp:txXfrm>
    </dsp:sp>
    <dsp:sp modelId="{9C77B12D-9684-40A7-98A6-92B739460F02}">
      <dsp:nvSpPr>
        <dsp:cNvPr id="0" name=""/>
        <dsp:cNvSpPr/>
      </dsp:nvSpPr>
      <dsp:spPr>
        <a:xfrm>
          <a:off x="0" y="3526923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Testing Plan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526923"/>
        <a:ext cx="6553200" cy="311301"/>
      </dsp:txXfrm>
    </dsp:sp>
    <dsp:sp modelId="{DAEDD942-48D9-43F7-9366-9FE9621FB6EE}">
      <dsp:nvSpPr>
        <dsp:cNvPr id="0" name=""/>
        <dsp:cNvSpPr/>
      </dsp:nvSpPr>
      <dsp:spPr>
        <a:xfrm>
          <a:off x="0" y="3847492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Development and Production Environments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847492"/>
        <a:ext cx="6553200" cy="311301"/>
      </dsp:txXfrm>
    </dsp:sp>
    <dsp:sp modelId="{200B3E4A-31A2-4599-9690-2D71D81A933F}">
      <dsp:nvSpPr>
        <dsp:cNvPr id="0" name=""/>
        <dsp:cNvSpPr/>
      </dsp:nvSpPr>
      <dsp:spPr>
        <a:xfrm>
          <a:off x="0" y="4168061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Prototype Screens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168061"/>
        <a:ext cx="6553200" cy="311301"/>
      </dsp:txXfrm>
    </dsp:sp>
    <dsp:sp modelId="{0A1D0D3C-5172-46A8-842A-60808FAB4F37}">
      <dsp:nvSpPr>
        <dsp:cNvPr id="0" name=""/>
        <dsp:cNvSpPr/>
      </dsp:nvSpPr>
      <dsp:spPr>
        <a:xfrm>
          <a:off x="0" y="4488629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Timeline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488629"/>
        <a:ext cx="6553200" cy="31130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6C0087-A782-49EE-86D1-2162B357DA77}">
      <dsp:nvSpPr>
        <dsp:cNvPr id="0" name=""/>
        <dsp:cNvSpPr/>
      </dsp:nvSpPr>
      <dsp:spPr>
        <a:xfrm>
          <a:off x="0" y="668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Introduction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68"/>
        <a:ext cx="6553200" cy="311301"/>
      </dsp:txXfrm>
    </dsp:sp>
    <dsp:sp modelId="{5A0E3319-BFE5-A640-92A6-72949488E640}">
      <dsp:nvSpPr>
        <dsp:cNvPr id="0" name=""/>
        <dsp:cNvSpPr/>
      </dsp:nvSpPr>
      <dsp:spPr>
        <a:xfrm>
          <a:off x="0" y="321237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Restatement of Problem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1237"/>
        <a:ext cx="6553200" cy="311301"/>
      </dsp:txXfrm>
    </dsp:sp>
    <dsp:sp modelId="{BFC0E77D-7FDF-1449-A6A4-E9A0A5C4EF42}">
      <dsp:nvSpPr>
        <dsp:cNvPr id="0" name=""/>
        <dsp:cNvSpPr/>
      </dsp:nvSpPr>
      <dsp:spPr>
        <a:xfrm>
          <a:off x="0" y="641805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bg2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Progression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641805"/>
        <a:ext cx="6553200" cy="311301"/>
      </dsp:txXfrm>
    </dsp:sp>
    <dsp:sp modelId="{E80A5861-14A9-B444-A5EB-CF66919BB48C}">
      <dsp:nvSpPr>
        <dsp:cNvPr id="0" name=""/>
        <dsp:cNvSpPr/>
      </dsp:nvSpPr>
      <dsp:spPr>
        <a:xfrm>
          <a:off x="0" y="962374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User Case Narratives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962374"/>
        <a:ext cx="6553200" cy="311301"/>
      </dsp:txXfrm>
    </dsp:sp>
    <dsp:sp modelId="{3F0EFD24-D28E-F049-8037-6875A9C1C65B}">
      <dsp:nvSpPr>
        <dsp:cNvPr id="0" name=""/>
        <dsp:cNvSpPr/>
      </dsp:nvSpPr>
      <dsp:spPr>
        <a:xfrm>
          <a:off x="0" y="1282943"/>
          <a:ext cx="6553200" cy="311301"/>
        </a:xfrm>
        <a:prstGeom prst="roundRect">
          <a:avLst/>
        </a:prstGeom>
        <a:solidFill>
          <a:schemeClr val="tx1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Use Case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282943"/>
        <a:ext cx="6553200" cy="311301"/>
      </dsp:txXfrm>
    </dsp:sp>
    <dsp:sp modelId="{023D4102-1577-4E46-8FF7-D5FBAF2D17D8}">
      <dsp:nvSpPr>
        <dsp:cNvPr id="0" name=""/>
        <dsp:cNvSpPr/>
      </dsp:nvSpPr>
      <dsp:spPr>
        <a:xfrm>
          <a:off x="0" y="1603511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Deployment </a:t>
          </a:r>
          <a:r>
            <a:rPr lang="en-US" sz="2000" kern="1200" dirty="0" smtClean="0">
              <a:solidFill>
                <a:schemeClr val="bg2"/>
              </a:solidFill>
            </a:rPr>
            <a:t>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603511"/>
        <a:ext cx="6553200" cy="311301"/>
      </dsp:txXfrm>
    </dsp:sp>
    <dsp:sp modelId="{F27E75D7-ACD5-164D-B8B5-65DE0F3E530B}">
      <dsp:nvSpPr>
        <dsp:cNvPr id="0" name=""/>
        <dsp:cNvSpPr/>
      </dsp:nvSpPr>
      <dsp:spPr>
        <a:xfrm>
          <a:off x="0" y="1924080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Website Map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1924080"/>
        <a:ext cx="6553200" cy="311301"/>
      </dsp:txXfrm>
    </dsp:sp>
    <dsp:sp modelId="{4203DC28-3213-4648-9276-09245BEDFDF6}">
      <dsp:nvSpPr>
        <dsp:cNvPr id="0" name=""/>
        <dsp:cNvSpPr/>
      </dsp:nvSpPr>
      <dsp:spPr>
        <a:xfrm>
          <a:off x="0" y="2244649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Activity Diagram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244649"/>
        <a:ext cx="6553200" cy="311301"/>
      </dsp:txXfrm>
    </dsp:sp>
    <dsp:sp modelId="{B37B3DB4-8302-BE48-BCD7-E8A96C89062D}">
      <dsp:nvSpPr>
        <dsp:cNvPr id="0" name=""/>
        <dsp:cNvSpPr/>
      </dsp:nvSpPr>
      <dsp:spPr>
        <a:xfrm>
          <a:off x="0" y="2565217"/>
          <a:ext cx="6553200" cy="311301"/>
        </a:xfrm>
        <a:prstGeom prst="round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</a:rPr>
            <a:t>Data Flow Diagrams</a:t>
          </a:r>
          <a:endParaRPr lang="en-US" sz="2000" kern="1200" dirty="0">
            <a:solidFill>
              <a:srgbClr val="FFC000"/>
            </a:solidFill>
          </a:endParaRPr>
        </a:p>
      </dsp:txBody>
      <dsp:txXfrm>
        <a:off x="0" y="2565217"/>
        <a:ext cx="6553200" cy="311301"/>
      </dsp:txXfrm>
    </dsp:sp>
    <dsp:sp modelId="{4E3C076E-8274-4593-BD5F-40983EA39ED6}">
      <dsp:nvSpPr>
        <dsp:cNvPr id="0" name=""/>
        <dsp:cNvSpPr/>
      </dsp:nvSpPr>
      <dsp:spPr>
        <a:xfrm>
          <a:off x="0" y="2885786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Requirements Inventory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2885786"/>
        <a:ext cx="6553200" cy="311301"/>
      </dsp:txXfrm>
    </dsp:sp>
    <dsp:sp modelId="{F3D4455E-DF3A-47A2-885D-AD4E756BC6AB}">
      <dsp:nvSpPr>
        <dsp:cNvPr id="0" name=""/>
        <dsp:cNvSpPr/>
      </dsp:nvSpPr>
      <dsp:spPr>
        <a:xfrm>
          <a:off x="0" y="3206355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Data Dictionary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206355"/>
        <a:ext cx="6553200" cy="311301"/>
      </dsp:txXfrm>
    </dsp:sp>
    <dsp:sp modelId="{9C77B12D-9684-40A7-98A6-92B739460F02}">
      <dsp:nvSpPr>
        <dsp:cNvPr id="0" name=""/>
        <dsp:cNvSpPr/>
      </dsp:nvSpPr>
      <dsp:spPr>
        <a:xfrm>
          <a:off x="0" y="3526923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Testing Plan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526923"/>
        <a:ext cx="6553200" cy="311301"/>
      </dsp:txXfrm>
    </dsp:sp>
    <dsp:sp modelId="{DAEDD942-48D9-43F7-9366-9FE9621FB6EE}">
      <dsp:nvSpPr>
        <dsp:cNvPr id="0" name=""/>
        <dsp:cNvSpPr/>
      </dsp:nvSpPr>
      <dsp:spPr>
        <a:xfrm>
          <a:off x="0" y="3847492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Development and Production Environments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3847492"/>
        <a:ext cx="6553200" cy="311301"/>
      </dsp:txXfrm>
    </dsp:sp>
    <dsp:sp modelId="{200B3E4A-31A2-4599-9690-2D71D81A933F}">
      <dsp:nvSpPr>
        <dsp:cNvPr id="0" name=""/>
        <dsp:cNvSpPr/>
      </dsp:nvSpPr>
      <dsp:spPr>
        <a:xfrm>
          <a:off x="0" y="4168061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Prototype Screens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168061"/>
        <a:ext cx="6553200" cy="311301"/>
      </dsp:txXfrm>
    </dsp:sp>
    <dsp:sp modelId="{0A1D0D3C-5172-46A8-842A-60808FAB4F37}">
      <dsp:nvSpPr>
        <dsp:cNvPr id="0" name=""/>
        <dsp:cNvSpPr/>
      </dsp:nvSpPr>
      <dsp:spPr>
        <a:xfrm>
          <a:off x="0" y="4488629"/>
          <a:ext cx="6553200" cy="311301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Project Timeline</a:t>
          </a:r>
          <a:endParaRPr lang="en-US" sz="2000" kern="1200" dirty="0">
            <a:solidFill>
              <a:schemeClr val="bg2"/>
            </a:solidFill>
          </a:endParaRPr>
        </a:p>
      </dsp:txBody>
      <dsp:txXfrm>
        <a:off x="0" y="4488629"/>
        <a:ext cx="6553200" cy="311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TRACE Technologies  Preliminary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12/7/2012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CEDEF-1BA1-400F-A23E-873C9C7F5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60135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9389A-2DE4-4500-B59A-9CF653042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2100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F9389A-2DE4-4500-B59A-9CF6530425A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TRACE Technologies  Preliminary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12/7/2012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4C45-6DC2-43D0-B217-FD70C15DE36C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9C30-0B76-4A8E-8B41-0688FDFE68F5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BAC6-2008-4A03-8890-E1F2526AAC20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E8BDF-7F34-4B17-A61A-D8151153DA3E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30E9-B3D6-4CA8-A985-64910DC74315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69F1-067F-4D81-90C5-A5932B930A38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A642-E753-4E50-9A0F-D8C6CCFFC18F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31C4-4F2D-462A-8F64-999C792AFB35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62B6-89A7-4734-BDA8-59CFCD2E8B48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55D3-06FC-4699-8F4D-1179609EFC08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4501-3DCE-45FC-9121-D1B268DDC435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B3716B-779C-4318-B1E5-4A25A70415A6}" type="datetime1">
              <a:rPr lang="en-US" smtClean="0"/>
              <a:pPr/>
              <a:t>12/6/2012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Software Plan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EAC44E-CF36-4B76-9973-7C8C14D0B3E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457200"/>
            <a:ext cx="6477000" cy="2775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63700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Friday, December 7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2012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99657"/>
            <a:ext cx="9144000" cy="10668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effectLst/>
                <a:latin typeface="+mn-lt"/>
              </a:rPr>
              <a:t>Preliminary Design</a:t>
            </a:r>
            <a:endParaRPr lang="en-US" sz="4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2" descr="Z:\Wor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7315215" cy="365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76005787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10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User Case Narratives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11</a:t>
            </a:fld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810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Describes the capabilities of each user in detail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We will only show outlines here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12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Use Case Narrative: Reviewer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81065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dirty="0" smtClean="0"/>
          </a:p>
          <a:p>
            <a:pPr lvl="1"/>
            <a:endParaRPr lang="en-US" sz="2800" b="1" dirty="0" smtClean="0">
              <a:ea typeface="GulimChe" pitchFamily="49" charset="-127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00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Submits credentials for approval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Views a list of works assigned for review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Submits a review for each assigned work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13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Use Case Narrative: Submitter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810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b="1" dirty="0" smtClean="0">
              <a:ea typeface="GulimChe" pitchFamily="49" charset="-127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478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Uploads a scholarly work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Selects a topic for the work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Able to check whether the submission has been reviewed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Receives a notification via email of acceptance or rejection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76005787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14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Use Case Diagram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15</a:t>
            </a:fld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47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Shows actors that interact with the system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Shows which system features each actor interacts with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Use Case Diagram Legend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16</a:t>
            </a:fld>
            <a:endParaRPr lang="en-US" sz="3200" dirty="0"/>
          </a:p>
        </p:txBody>
      </p:sp>
      <p:pic>
        <p:nvPicPr>
          <p:cNvPr id="5122" name="Picture 2" descr="C:\Users\sysadmin\Desktop\Dropbox\Trace Technologies\Requirement Specification\Broken Use Case Diagram for Slides\secondLege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42" y="1981200"/>
            <a:ext cx="7675117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Use Case Diagram Legend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17</a:t>
            </a:fld>
            <a:endParaRPr lang="en-US" sz="3200" dirty="0"/>
          </a:p>
        </p:txBody>
      </p:sp>
      <p:pic>
        <p:nvPicPr>
          <p:cNvPr id="4098" name="Picture 2" descr="C:\Users\sysadmin\Desktop\Dropbox\Trace Technologies\Requirement Specification\Broken Use Case Diagram for Slides\firstLege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" y="1284360"/>
            <a:ext cx="6629400" cy="4659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Use </a:t>
            </a:r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Case Diagram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18</a:t>
            </a:fld>
            <a:endParaRPr lang="en-US" sz="3200" dirty="0"/>
          </a:p>
        </p:txBody>
      </p:sp>
      <p:pic>
        <p:nvPicPr>
          <p:cNvPr id="6" name="Picture 5" descr="use case diagr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993365"/>
            <a:ext cx="4199115" cy="55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76005787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19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76005787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76" y="0"/>
            <a:ext cx="9155875" cy="10668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Deployment </a:t>
            </a:r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Diagram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20</a:t>
            </a:fld>
            <a:endParaRPr lang="en-US" sz="3200" dirty="0"/>
          </a:p>
        </p:txBody>
      </p:sp>
      <p:pic>
        <p:nvPicPr>
          <p:cNvPr id="5" name="Picture 4" descr="deployment diagr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1110928"/>
            <a:ext cx="6396371" cy="49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76005787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21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0" y="152400"/>
            <a:ext cx="9171709" cy="9144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Website Map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22</a:t>
            </a:fld>
            <a:endParaRPr lang="en-US" sz="3200" dirty="0"/>
          </a:p>
        </p:txBody>
      </p:sp>
      <p:pic>
        <p:nvPicPr>
          <p:cNvPr id="7" name="Picture 6" descr="website map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08261"/>
            <a:ext cx="9144000" cy="32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0" y="152400"/>
            <a:ext cx="9171709" cy="9144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Website Map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23</a:t>
            </a:fld>
            <a:endParaRPr lang="en-US" sz="3200" dirty="0"/>
          </a:p>
        </p:txBody>
      </p:sp>
      <p:pic>
        <p:nvPicPr>
          <p:cNvPr id="7" name="Picture 6" descr="website map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1084" y="1295400"/>
            <a:ext cx="6321832" cy="444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76005787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24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Activity Diagram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25</a:t>
            </a:fld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47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Graphical representation of a process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Shows a series activities and decisions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Activity Diagram</a:t>
            </a:r>
            <a:endParaRPr lang="en-US" sz="4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26</a:t>
            </a:fld>
            <a:endParaRPr lang="en-US" sz="3200" dirty="0"/>
          </a:p>
        </p:txBody>
      </p:sp>
      <p:pic>
        <p:nvPicPr>
          <p:cNvPr id="7" name="Picture 6" descr="lege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6188" y="1135671"/>
            <a:ext cx="4111625" cy="50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Activity Diagram 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  <a:t>- Submission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27</a:t>
            </a:fld>
            <a:endParaRPr lang="en-US" sz="3200" dirty="0"/>
          </a:p>
        </p:txBody>
      </p:sp>
      <p:pic>
        <p:nvPicPr>
          <p:cNvPr id="6" name="Picture 5" descr="submiss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1219200"/>
            <a:ext cx="4191000" cy="523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76005787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28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76" y="0"/>
            <a:ext cx="9155875" cy="12192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Data Flow Diagram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29</a:t>
            </a:fld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Explains the movement of data between processes in the system and entities outside the system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2098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Our Client:</a:t>
            </a:r>
          </a:p>
          <a:p>
            <a:endParaRPr lang="en-US" sz="4000" dirty="0" smtClean="0"/>
          </a:p>
          <a:p>
            <a:pPr algn="r"/>
            <a:r>
              <a:rPr lang="en-US" sz="4000" dirty="0"/>
              <a:t>	</a:t>
            </a:r>
            <a:r>
              <a:rPr lang="en-US" sz="4000" dirty="0" smtClean="0"/>
              <a:t>	</a:t>
            </a:r>
            <a:r>
              <a:rPr lang="en-US" sz="4000" b="1" dirty="0" smtClean="0"/>
              <a:t>Dr. Darren Lim</a:t>
            </a:r>
          </a:p>
          <a:p>
            <a:pPr algn="r"/>
            <a:r>
              <a:rPr lang="en-US" sz="4000" dirty="0" smtClean="0"/>
              <a:t>Professor of Computer Science</a:t>
            </a:r>
          </a:p>
          <a:p>
            <a:pPr algn="r"/>
            <a:r>
              <a:rPr lang="en-US" sz="4000" dirty="0" smtClean="0"/>
              <a:t>Siena College</a:t>
            </a:r>
          </a:p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-15834"/>
            <a:ext cx="9144000" cy="1463634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effectLst/>
                <a:latin typeface="+mn-lt"/>
              </a:rPr>
              <a:t>Welcome</a:t>
            </a:r>
            <a:endParaRPr lang="en-US" sz="66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876" y="0"/>
            <a:ext cx="9155875" cy="10668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Data Flow Diagram Legend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30</a:t>
            </a:fld>
            <a:endParaRPr lang="en-US" sz="3200" dirty="0"/>
          </a:p>
        </p:txBody>
      </p:sp>
      <p:pic>
        <p:nvPicPr>
          <p:cNvPr id="1031" name="Picture 7" descr="C:\Users\sysadmin\Desktop\Dropbox\Trace Technologies\Requirement Specification\data flow\lege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371600"/>
            <a:ext cx="7459673" cy="4570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  <a:t>Process 4 - Submission</a:t>
            </a:r>
            <a:endParaRPr lang="en-US" sz="4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31</a:t>
            </a:fld>
            <a:endParaRPr lang="en-US" sz="3200" dirty="0"/>
          </a:p>
        </p:txBody>
      </p:sp>
      <p:pic>
        <p:nvPicPr>
          <p:cNvPr id="6" name="Picture 5" descr="4-subm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876654"/>
            <a:ext cx="5867400" cy="560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  <a:t>Process 4.3 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  <a:t>Store Submission</a:t>
            </a:r>
            <a:endParaRPr lang="en-US" sz="4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32</a:t>
            </a:fld>
            <a:endParaRPr lang="en-US" sz="3200" dirty="0"/>
          </a:p>
        </p:txBody>
      </p:sp>
      <p:pic>
        <p:nvPicPr>
          <p:cNvPr id="6" name="Picture 5" descr="4-3-store-submiss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762000"/>
            <a:ext cx="6511925" cy="57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  <a:t>Process 4.3.1 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  <a:t>– Generate Scholarly Work File Name</a:t>
            </a:r>
            <a:endParaRPr lang="en-US" sz="4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33</a:t>
            </a:fld>
            <a:endParaRPr lang="en-US" sz="3200" dirty="0"/>
          </a:p>
        </p:txBody>
      </p:sp>
      <p:pic>
        <p:nvPicPr>
          <p:cNvPr id="7" name="Picture 6" descr="4-3-1-generate-file-na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5900" y="1295400"/>
            <a:ext cx="6172200" cy="411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76005787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34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0" y="0"/>
            <a:ext cx="9171709" cy="12192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Non-Functional Requirements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35</a:t>
            </a:fld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Easy to use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Easy to </a:t>
            </a:r>
            <a:r>
              <a:rPr lang="en-US" sz="3600" dirty="0" smtClean="0"/>
              <a:t>maintain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36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0" y="152400"/>
            <a:ext cx="9171709" cy="14478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Functional Requirements Inventory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Submitter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Uploads scholarly work as PDF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Selects a topic for the scholarly work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Receives an email notification of acceptance or rejection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37</a:t>
            </a:fld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0" y="152400"/>
            <a:ext cx="9171709" cy="14478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Functional Requirements Inventory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Reviewer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Submits credentials for approval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Views assigned works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Submit a review for each assigned work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76005787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38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0" y="152400"/>
            <a:ext cx="9171709" cy="7620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Data Dictionary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39</a:t>
            </a:fld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List of key data entities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Data Types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Same as DBMS if applicable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VARCHAR, INT, BOOL, and others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Data size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Short data description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Examples of acceptable and invalid data</a:t>
            </a:r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447800"/>
            <a:ext cx="9144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Christopher Small</a:t>
            </a:r>
          </a:p>
          <a:p>
            <a:pPr algn="ctr"/>
            <a:r>
              <a:rPr lang="en-US" sz="2000" i="1" dirty="0" smtClean="0"/>
              <a:t>Team Leader</a:t>
            </a:r>
          </a:p>
          <a:p>
            <a:pPr algn="ctr"/>
            <a:endParaRPr lang="en-US" sz="2500" i="1" dirty="0" smtClean="0"/>
          </a:p>
          <a:p>
            <a:pPr algn="ctr"/>
            <a:r>
              <a:rPr lang="en-US" sz="2500" dirty="0"/>
              <a:t>Alyssa </a:t>
            </a:r>
            <a:r>
              <a:rPr lang="en-US" sz="2500" dirty="0" err="1"/>
              <a:t>Nghiem</a:t>
            </a:r>
            <a:endParaRPr lang="en-US" sz="2500" dirty="0"/>
          </a:p>
          <a:p>
            <a:pPr algn="ctr"/>
            <a:r>
              <a:rPr lang="en-US" sz="2000" i="1" dirty="0"/>
              <a:t>Web Master</a:t>
            </a:r>
          </a:p>
          <a:p>
            <a:pPr algn="ctr"/>
            <a:endParaRPr lang="en-US" sz="2500" i="1" dirty="0" smtClean="0"/>
          </a:p>
          <a:p>
            <a:pPr algn="ctr"/>
            <a:r>
              <a:rPr lang="en-US" sz="2500" dirty="0" smtClean="0"/>
              <a:t>Eduardo Pinto Barbosa</a:t>
            </a:r>
          </a:p>
          <a:p>
            <a:pPr algn="ctr"/>
            <a:r>
              <a:rPr lang="en-US" sz="2000" i="1" dirty="0" smtClean="0"/>
              <a:t>Document Analyst</a:t>
            </a:r>
          </a:p>
          <a:p>
            <a:pPr algn="ctr"/>
            <a:endParaRPr lang="en-US" sz="2500" i="1" dirty="0" smtClean="0"/>
          </a:p>
          <a:p>
            <a:pPr algn="ctr"/>
            <a:r>
              <a:rPr lang="en-US" sz="2500" dirty="0" smtClean="0"/>
              <a:t>Tyler Vorpahl</a:t>
            </a:r>
          </a:p>
          <a:p>
            <a:pPr algn="ctr"/>
            <a:r>
              <a:rPr lang="en-US" sz="2000" i="1" dirty="0" smtClean="0"/>
              <a:t>Lead Graphic Designer</a:t>
            </a:r>
          </a:p>
          <a:p>
            <a:pPr algn="ctr"/>
            <a:r>
              <a:rPr lang="en-US" sz="2000" i="1" dirty="0" smtClean="0"/>
              <a:t>&amp; Co-Web Master</a:t>
            </a:r>
          </a:p>
          <a:p>
            <a:pPr algn="ctr"/>
            <a:endParaRPr lang="en-US" sz="2500" i="1" dirty="0" smtClean="0"/>
          </a:p>
          <a:p>
            <a:pPr algn="ctr"/>
            <a:r>
              <a:rPr lang="en-US" sz="2500" dirty="0" smtClean="0"/>
              <a:t>Ryan Kennedy</a:t>
            </a:r>
          </a:p>
          <a:p>
            <a:pPr algn="ctr"/>
            <a:r>
              <a:rPr lang="en-US" sz="2000" i="1" dirty="0" smtClean="0"/>
              <a:t>Lead Developer</a:t>
            </a:r>
            <a:endParaRPr lang="en-US" sz="2000" i="1" dirty="0"/>
          </a:p>
        </p:txBody>
      </p:sp>
      <p:sp>
        <p:nvSpPr>
          <p:cNvPr id="9" name="Title 8"/>
          <p:cNvSpPr txBox="1">
            <a:spLocks noGrp="1"/>
          </p:cNvSpPr>
          <p:nvPr>
            <p:ph type="ctrTitle"/>
          </p:nvPr>
        </p:nvSpPr>
        <p:spPr>
          <a:xfrm>
            <a:off x="-34636" y="457200"/>
            <a:ext cx="9178636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Introduction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4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Data Dictionary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40</a:t>
            </a:fld>
            <a:endParaRPr lang="en-US" sz="3200" dirty="0"/>
          </a:p>
        </p:txBody>
      </p:sp>
      <p:pic>
        <p:nvPicPr>
          <p:cNvPr id="9" name="Picture 8" descr="Screen Shot 2012-12-02 at 3.53.53 PM.png"/>
          <p:cNvPicPr>
            <a:picLocks noChangeAspect="1"/>
          </p:cNvPicPr>
          <p:nvPr/>
        </p:nvPicPr>
        <p:blipFill>
          <a:blip r:embed="rId4" cstate="print"/>
          <a:srcRect b="12571"/>
          <a:stretch>
            <a:fillRect/>
          </a:stretch>
        </p:blipFill>
        <p:spPr>
          <a:xfrm>
            <a:off x="0" y="1219200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Data Dictionary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41</a:t>
            </a:fld>
            <a:endParaRPr lang="en-US" sz="3200" dirty="0"/>
          </a:p>
        </p:txBody>
      </p:sp>
      <p:pic>
        <p:nvPicPr>
          <p:cNvPr id="6" name="Picture 5" descr="Screen Shot 2012-12-02 at 3.54.18 PM.png"/>
          <p:cNvPicPr>
            <a:picLocks noChangeAspect="1"/>
          </p:cNvPicPr>
          <p:nvPr/>
        </p:nvPicPr>
        <p:blipFill>
          <a:blip r:embed="rId4" cstate="print"/>
          <a:srcRect b="22105"/>
          <a:stretch>
            <a:fillRect/>
          </a:stretch>
        </p:blipFill>
        <p:spPr>
          <a:xfrm>
            <a:off x="0" y="1219200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76005787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42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0" y="152400"/>
            <a:ext cx="9171709" cy="7620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Testing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43</a:t>
            </a:fld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Unit Tests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E</a:t>
            </a:r>
            <a:r>
              <a:rPr lang="en-US" sz="3600" dirty="0" smtClean="0"/>
              <a:t>nsure that each major process of the software functions properly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Made up of Test Cases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Test Case – an individual test within a component of the software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Acceptance Test – does the software provide the functionality the client needs?</a:t>
            </a:r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  <a:t>Unit Test Directory</a:t>
            </a:r>
            <a:endParaRPr lang="en-US" sz="4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44</a:t>
            </a:fld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1695450"/>
            <a:ext cx="77152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Unit Tests </a:t>
            </a:r>
            <a: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  <a:t>– Create Account</a:t>
            </a:r>
            <a:endParaRPr lang="en-US" sz="4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45</a:t>
            </a:fld>
            <a:endParaRPr lang="en-US" sz="3200" dirty="0"/>
          </a:p>
        </p:txBody>
      </p:sp>
      <p:pic>
        <p:nvPicPr>
          <p:cNvPr id="6" name="Picture 5" descr="Screen Shot 2012-12-02 at 4.17.47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90601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76005787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46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0" y="152400"/>
            <a:ext cx="9171709" cy="68580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Development Environment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47</a:t>
            </a:fld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382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Go compiler version 1.0.3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Dell PC running Windows Vista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iMac </a:t>
            </a:r>
            <a:r>
              <a:rPr lang="en-US" sz="3600" dirty="0" smtClean="0"/>
              <a:t>running OS X 10.7.4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Notepad++, </a:t>
            </a:r>
            <a:r>
              <a:rPr lang="en-US" sz="3600" dirty="0" err="1" smtClean="0"/>
              <a:t>TextWrangler</a:t>
            </a:r>
            <a:r>
              <a:rPr lang="en-US" sz="3600" dirty="0" smtClean="0"/>
              <a:t>, vim for text </a:t>
            </a:r>
            <a:r>
              <a:rPr lang="en-US" sz="3600" dirty="0" smtClean="0"/>
              <a:t>editing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err="1" smtClean="0"/>
              <a:t>oraserv</a:t>
            </a:r>
            <a:r>
              <a:rPr lang="en-US" sz="3600" dirty="0" smtClean="0"/>
              <a:t> Linux server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err="1" smtClean="0"/>
              <a:t>CentOS</a:t>
            </a:r>
            <a:r>
              <a:rPr lang="en-US" sz="3600" dirty="0" smtClean="0"/>
              <a:t> 5.2 Linux distribution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err="1" smtClean="0"/>
              <a:t>MySQL</a:t>
            </a:r>
            <a:r>
              <a:rPr lang="en-US" sz="3600" dirty="0" smtClean="0"/>
              <a:t> DBMS v5.0.45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/>
          </a:p>
          <a:p>
            <a:pPr>
              <a:buFont typeface="Arial" pitchFamily="34" charset="0"/>
              <a:buChar char="•"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10" y="152400"/>
            <a:ext cx="9171709" cy="9906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Production Environment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48</a:t>
            </a:fld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0020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err="1" smtClean="0"/>
              <a:t>oraserv</a:t>
            </a:r>
            <a:r>
              <a:rPr lang="en-US" sz="3600" dirty="0" smtClean="0"/>
              <a:t> will also provide the WORMS production environment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76005787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49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76005787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5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  <a:t>Prototype Screens</a:t>
            </a:r>
            <a:b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  <a:t>Main Page</a:t>
            </a:r>
            <a:endParaRPr lang="en-US" sz="4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50</a:t>
            </a:fld>
            <a:endParaRPr lang="en-US" sz="3200" dirty="0"/>
          </a:p>
        </p:txBody>
      </p:sp>
      <p:pic>
        <p:nvPicPr>
          <p:cNvPr id="6" name="Picture 5" descr="1 - log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4900" y="1371600"/>
            <a:ext cx="6934200" cy="467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  <a:t>Prototype Screens</a:t>
            </a:r>
            <a:b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  <a:t>User Profile</a:t>
            </a:r>
            <a:endParaRPr lang="en-US" sz="4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51</a:t>
            </a:fld>
            <a:endParaRPr lang="en-US" sz="3200" dirty="0"/>
          </a:p>
        </p:txBody>
      </p:sp>
      <p:pic>
        <p:nvPicPr>
          <p:cNvPr id="7" name="Picture 6" descr="2 - profi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2203" y="1447800"/>
            <a:ext cx="7119595" cy="47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  <a:t>Prototype Screens</a:t>
            </a:r>
            <a:b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  <a:t>Submit</a:t>
            </a:r>
            <a:endParaRPr lang="en-US" sz="4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52</a:t>
            </a:fld>
            <a:endParaRPr lang="en-US" sz="3200" dirty="0"/>
          </a:p>
        </p:txBody>
      </p:sp>
      <p:pic>
        <p:nvPicPr>
          <p:cNvPr id="7" name="Picture 6" descr="3 - subm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038" y="1443501"/>
            <a:ext cx="7019925" cy="472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  <a:t>Prototype Screens</a:t>
            </a:r>
            <a:b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4000" dirty="0" smtClean="0">
                <a:solidFill>
                  <a:schemeClr val="tx1"/>
                </a:solidFill>
                <a:effectLst/>
                <a:latin typeface="+mn-lt"/>
              </a:rPr>
              <a:t>Review</a:t>
            </a:r>
            <a:endParaRPr lang="en-US" sz="40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53</a:t>
            </a:fld>
            <a:endParaRPr lang="en-US" sz="3200" dirty="0"/>
          </a:p>
        </p:txBody>
      </p:sp>
      <p:pic>
        <p:nvPicPr>
          <p:cNvPr id="7" name="Picture 6" descr="4 - 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0378" y="1371600"/>
            <a:ext cx="706324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76005787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54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Project Timeline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55</a:t>
            </a:fld>
            <a:endParaRPr lang="en-US" sz="3200" dirty="0"/>
          </a:p>
        </p:txBody>
      </p:sp>
      <p:pic>
        <p:nvPicPr>
          <p:cNvPr id="6" name="Picture 5" descr="Screen Shot 2012-12-02 at 4.21.14 P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52600"/>
            <a:ext cx="91440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5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1875"/>
            <a:ext cx="6708570" cy="2875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507" y="2438400"/>
            <a:ext cx="7851648" cy="13716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effectLst/>
                <a:latin typeface="+mn-lt"/>
              </a:rPr>
              <a:t>The End</a:t>
            </a:r>
            <a:endParaRPr lang="en-US" sz="7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56</a:t>
            </a:fld>
            <a:endParaRPr lang="en-US" sz="3200" dirty="0"/>
          </a:p>
        </p:txBody>
      </p:sp>
      <p:pic>
        <p:nvPicPr>
          <p:cNvPr id="1027" name="Picture 3" descr="Z:\Wor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7315215" cy="365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772483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Consortium </a:t>
            </a:r>
            <a:r>
              <a:rPr lang="en-US" sz="3000" dirty="0" smtClean="0"/>
              <a:t>for Computing Sciences in </a:t>
            </a:r>
            <a:r>
              <a:rPr lang="en-US" sz="3000" dirty="0" smtClean="0"/>
              <a:t>Colleges North </a:t>
            </a:r>
            <a:r>
              <a:rPr lang="en-US" sz="3000" dirty="0" smtClean="0"/>
              <a:t>East (CCSCNE) Conference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</a:t>
            </a:r>
            <a:r>
              <a:rPr lang="en-US" sz="3000" dirty="0" smtClean="0"/>
              <a:t>The CCSCNE conference is complex and difficult to manage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Problem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6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772483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</a:t>
            </a:r>
            <a:r>
              <a:rPr lang="en-US" sz="3000" dirty="0" smtClean="0"/>
              <a:t>Web Organization Registration Management System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Integrated </a:t>
            </a:r>
            <a:r>
              <a:rPr lang="en-US" sz="3000" dirty="0" smtClean="0"/>
              <a:t>System that handles…</a:t>
            </a:r>
          </a:p>
          <a:p>
            <a:pPr lvl="5">
              <a:buFont typeface="Arial" pitchFamily="34" charset="0"/>
              <a:buChar char="•"/>
            </a:pPr>
            <a:r>
              <a:rPr lang="en-US" sz="3000" dirty="0" smtClean="0"/>
              <a:t> Attendee Registration</a:t>
            </a:r>
          </a:p>
          <a:p>
            <a:pPr lvl="5">
              <a:buFont typeface="Arial" pitchFamily="34" charset="0"/>
              <a:buChar char="•"/>
            </a:pPr>
            <a:r>
              <a:rPr lang="en-US" sz="3000" dirty="0" smtClean="0"/>
              <a:t> Scholarly Works Submission</a:t>
            </a:r>
          </a:p>
          <a:p>
            <a:pPr lvl="5">
              <a:buFont typeface="Arial" pitchFamily="34" charset="0"/>
              <a:buChar char="•"/>
            </a:pPr>
            <a:r>
              <a:rPr lang="en-US" sz="3000" dirty="0" smtClean="0"/>
              <a:t> Scholarly Works Review</a:t>
            </a:r>
          </a:p>
          <a:p>
            <a:pPr lvl="5">
              <a:buFont typeface="Arial" pitchFamily="34" charset="0"/>
              <a:buChar char="•"/>
            </a:pPr>
            <a:r>
              <a:rPr lang="en-US" sz="3000" dirty="0" smtClean="0"/>
              <a:t> Information Access</a:t>
            </a:r>
          </a:p>
          <a:p>
            <a:pPr>
              <a:buFont typeface="Arial" pitchFamily="34" charset="0"/>
              <a:buChar char="•"/>
            </a:pP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WORMS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7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76005787"/>
              </p:ext>
            </p:extLst>
          </p:nvPr>
        </p:nvGraphicFramePr>
        <p:xfrm>
          <a:off x="1295400" y="1447800"/>
          <a:ext cx="6553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2296" y="-24740"/>
            <a:ext cx="9306296" cy="1396340"/>
          </a:xfrm>
          <a:noFill/>
          <a:ln>
            <a:noFill/>
          </a:ln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Agenda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8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6096000"/>
            <a:ext cx="21336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/>
                <a:latin typeface="+mn-lt"/>
              </a:rPr>
              <a:t>Project Progression</a:t>
            </a:r>
            <a:endParaRPr lang="en-US" sz="5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AC44E-CF36-4B76-9973-7C8C14D0B3EB}" type="slidenum">
              <a:rPr lang="en-US" sz="3200" smtClean="0"/>
              <a:pPr/>
              <a:t>9</a:t>
            </a:fld>
            <a:endParaRPr lang="en-US" sz="3200" dirty="0"/>
          </a:p>
        </p:txBody>
      </p:sp>
      <p:pic>
        <p:nvPicPr>
          <p:cNvPr id="5" name="Picture 4" descr="waterf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371600"/>
            <a:ext cx="865121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2867</TotalTime>
  <Words>1425</Words>
  <Application>Microsoft Office PowerPoint</Application>
  <PresentationFormat>On-screen Show (4:3)</PresentationFormat>
  <Paragraphs>582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Flow</vt:lpstr>
      <vt:lpstr>Preliminary Design</vt:lpstr>
      <vt:lpstr>Agenda</vt:lpstr>
      <vt:lpstr>Welcome</vt:lpstr>
      <vt:lpstr>Introduction</vt:lpstr>
      <vt:lpstr>Agenda</vt:lpstr>
      <vt:lpstr>Problem</vt:lpstr>
      <vt:lpstr>WORMS</vt:lpstr>
      <vt:lpstr>Agenda</vt:lpstr>
      <vt:lpstr>Project Progression</vt:lpstr>
      <vt:lpstr>Agenda</vt:lpstr>
      <vt:lpstr>User Case Narratives</vt:lpstr>
      <vt:lpstr>Use Case Narrative: Reviewer</vt:lpstr>
      <vt:lpstr>Use Case Narrative: Submitter</vt:lpstr>
      <vt:lpstr>Agenda</vt:lpstr>
      <vt:lpstr>Use Case Diagram</vt:lpstr>
      <vt:lpstr>Use Case Diagram Legend</vt:lpstr>
      <vt:lpstr>Use Case Diagram Legend</vt:lpstr>
      <vt:lpstr>Use Case Diagram</vt:lpstr>
      <vt:lpstr>Agenda</vt:lpstr>
      <vt:lpstr>Deployment Diagram</vt:lpstr>
      <vt:lpstr>Agenda</vt:lpstr>
      <vt:lpstr>Website Map</vt:lpstr>
      <vt:lpstr>Website Map</vt:lpstr>
      <vt:lpstr>Agenda</vt:lpstr>
      <vt:lpstr>Activity Diagram</vt:lpstr>
      <vt:lpstr>Activity Diagram</vt:lpstr>
      <vt:lpstr>Activity Diagram - Submission</vt:lpstr>
      <vt:lpstr>Agenda</vt:lpstr>
      <vt:lpstr>Data Flow Diagram</vt:lpstr>
      <vt:lpstr>Data Flow Diagram Legend</vt:lpstr>
      <vt:lpstr>Process 4 - Submission</vt:lpstr>
      <vt:lpstr>Process 4.3 Store Submission</vt:lpstr>
      <vt:lpstr>Process 4.3.1 – Generate Scholarly Work File Name</vt:lpstr>
      <vt:lpstr>Agenda</vt:lpstr>
      <vt:lpstr>Non-Functional Requirements</vt:lpstr>
      <vt:lpstr>Functional Requirements Inventory</vt:lpstr>
      <vt:lpstr>Functional Requirements Inventory</vt:lpstr>
      <vt:lpstr>Agenda</vt:lpstr>
      <vt:lpstr>Data Dictionary</vt:lpstr>
      <vt:lpstr>Data Dictionary</vt:lpstr>
      <vt:lpstr>Data Dictionary</vt:lpstr>
      <vt:lpstr>Agenda</vt:lpstr>
      <vt:lpstr>Testing</vt:lpstr>
      <vt:lpstr>Unit Test Directory</vt:lpstr>
      <vt:lpstr>Unit Tests – Create Account</vt:lpstr>
      <vt:lpstr>Agenda</vt:lpstr>
      <vt:lpstr>Development Environment</vt:lpstr>
      <vt:lpstr>Production Environment</vt:lpstr>
      <vt:lpstr>Agenda</vt:lpstr>
      <vt:lpstr>Prototype Screens Main Page</vt:lpstr>
      <vt:lpstr>Prototype Screens User Profile</vt:lpstr>
      <vt:lpstr>Prototype Screens Submit</vt:lpstr>
      <vt:lpstr>Prototype Screens Review</vt:lpstr>
      <vt:lpstr>Agenda</vt:lpstr>
      <vt:lpstr>Project Timeline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</dc:creator>
  <cp:lastModifiedBy>sysadmin</cp:lastModifiedBy>
  <cp:revision>135</cp:revision>
  <cp:lastPrinted>2012-09-20T23:58:08Z</cp:lastPrinted>
  <dcterms:created xsi:type="dcterms:W3CDTF">2012-12-06T16:36:34Z</dcterms:created>
  <dcterms:modified xsi:type="dcterms:W3CDTF">2012-12-07T00:34:44Z</dcterms:modified>
</cp:coreProperties>
</file>